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sldIdLst>
    <p:sldId id="267" r:id="rId2"/>
    <p:sldId id="268" r:id="rId3"/>
    <p:sldId id="274" r:id="rId4"/>
    <p:sldId id="275" r:id="rId5"/>
    <p:sldId id="273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61290" autoAdjust="0"/>
  </p:normalViewPr>
  <p:slideViewPr>
    <p:cSldViewPr snapToGrid="0">
      <p:cViewPr varScale="1">
        <p:scale>
          <a:sx n="85" d="100"/>
          <a:sy n="85" d="100"/>
        </p:scale>
        <p:origin x="590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5F3C261-7DC1-42C5-8EB8-E9FA3CD189A7}" type="datetimeFigureOut">
              <a:rPr lang="en-US" smtClean="0"/>
              <a:t>8/14/2025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E6D141-2D46-438D-BECE-9D925A61BB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75495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8" name="Google Shape;468;g2c8773d8918_4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69" name="Google Shape;469;g2c8773d8918_4_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470" name="Google Shape;470;g2c8773d8918_4_0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fld id="{00000000-1234-1234-1234-123412341234}" type="slidenum">
              <a:rPr kumimoji="0" lang="en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t>1</a:t>
            </a:fld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6" name="Google Shape;496;g2c8773d8918_4_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97" name="Google Shape;497;g2c8773d8918_4_29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498" name="Google Shape;498;g2c8773d8918_4_29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fld id="{00000000-1234-1234-1234-123412341234}" type="slidenum">
              <a:rPr kumimoji="0" lang="en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t>2</a:t>
            </a:fld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7" name="Google Shape;537;g2c8773d8918_4_65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538" name="Google Shape;538;g2c8773d8918_4_65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539" name="Google Shape;539;g2c8773d8918_4_65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fld id="{00000000-1234-1234-1234-123412341234}" type="slidenum">
              <a:rPr kumimoji="0" lang="en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t>5</a:t>
            </a:fld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 Slide">
    <p:spTree>
      <p:nvGrpSpPr>
        <p:cNvPr id="1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Google Shape;209;p26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Kalam"/>
              <a:buNone/>
              <a:defRPr sz="6000" b="1" cap="none">
                <a:latin typeface="Kalam"/>
                <a:ea typeface="Kalam"/>
                <a:cs typeface="Kalam"/>
                <a:sym typeface="Kalam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210" name="Google Shape;210;p26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67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2400" cap="none"/>
            </a:lvl1pPr>
            <a:lvl2pPr lvl="1" algn="ctr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867"/>
            </a:lvl3pPr>
            <a:lvl4pPr lvl="3" algn="ctr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grpSp>
        <p:nvGrpSpPr>
          <p:cNvPr id="211" name="Google Shape;211;p26"/>
          <p:cNvGrpSpPr/>
          <p:nvPr/>
        </p:nvGrpSpPr>
        <p:grpSpPr>
          <a:xfrm>
            <a:off x="10999564" y="5987065"/>
            <a:ext cx="1054465" cy="469689"/>
            <a:chOff x="9841624" y="4115729"/>
            <a:chExt cx="602169" cy="268223"/>
          </a:xfrm>
        </p:grpSpPr>
        <p:sp>
          <p:nvSpPr>
            <p:cNvPr id="212" name="Google Shape;212;p26"/>
            <p:cNvSpPr/>
            <p:nvPr/>
          </p:nvSpPr>
          <p:spPr>
            <a:xfrm>
              <a:off x="9841624" y="4115729"/>
              <a:ext cx="202882" cy="268223"/>
            </a:xfrm>
            <a:custGeom>
              <a:avLst/>
              <a:gdLst/>
              <a:ahLst/>
              <a:cxnLst/>
              <a:rect l="l" t="t" r="r" b="b"/>
              <a:pathLst>
                <a:path w="202882" h="268223" extrusionOk="0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68575" tIns="34275" rIns="68575" bIns="3427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213" name="Google Shape;213;p26"/>
            <p:cNvSpPr/>
            <p:nvPr/>
          </p:nvSpPr>
          <p:spPr>
            <a:xfrm>
              <a:off x="9941445" y="4115729"/>
              <a:ext cx="202882" cy="268223"/>
            </a:xfrm>
            <a:custGeom>
              <a:avLst/>
              <a:gdLst/>
              <a:ahLst/>
              <a:cxnLst/>
              <a:rect l="l" t="t" r="r" b="b"/>
              <a:pathLst>
                <a:path w="202882" h="268223" extrusionOk="0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68575" tIns="34275" rIns="68575" bIns="3427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214" name="Google Shape;214;p26"/>
            <p:cNvSpPr/>
            <p:nvPr/>
          </p:nvSpPr>
          <p:spPr>
            <a:xfrm>
              <a:off x="10041267" y="4115729"/>
              <a:ext cx="202882" cy="268223"/>
            </a:xfrm>
            <a:custGeom>
              <a:avLst/>
              <a:gdLst/>
              <a:ahLst/>
              <a:cxnLst/>
              <a:rect l="l" t="t" r="r" b="b"/>
              <a:pathLst>
                <a:path w="202882" h="268223" extrusionOk="0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68575" tIns="34275" rIns="68575" bIns="3427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215" name="Google Shape;215;p26"/>
            <p:cNvSpPr/>
            <p:nvPr/>
          </p:nvSpPr>
          <p:spPr>
            <a:xfrm>
              <a:off x="10141090" y="4115729"/>
              <a:ext cx="202882" cy="268223"/>
            </a:xfrm>
            <a:custGeom>
              <a:avLst/>
              <a:gdLst/>
              <a:ahLst/>
              <a:cxnLst/>
              <a:rect l="l" t="t" r="r" b="b"/>
              <a:pathLst>
                <a:path w="202882" h="268223" extrusionOk="0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68575" tIns="34275" rIns="68575" bIns="3427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216" name="Google Shape;216;p26"/>
            <p:cNvSpPr/>
            <p:nvPr/>
          </p:nvSpPr>
          <p:spPr>
            <a:xfrm>
              <a:off x="10240911" y="4115729"/>
              <a:ext cx="202882" cy="268223"/>
            </a:xfrm>
            <a:custGeom>
              <a:avLst/>
              <a:gdLst/>
              <a:ahLst/>
              <a:cxnLst/>
              <a:rect l="l" t="t" r="r" b="b"/>
              <a:pathLst>
                <a:path w="202882" h="268223" extrusionOk="0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68575" tIns="34275" rIns="68575" bIns="3427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</p:grpSp>
      <p:sp>
        <p:nvSpPr>
          <p:cNvPr id="217" name="Google Shape;217;p26"/>
          <p:cNvSpPr txBox="1">
            <a:spLocks noGrp="1"/>
          </p:cNvSpPr>
          <p:nvPr>
            <p:ph type="dt" idx="10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218" name="Google Shape;218;p26"/>
          <p:cNvSpPr txBox="1">
            <a:spLocks noGrp="1"/>
          </p:cNvSpPr>
          <p:nvPr>
            <p:ph type="ft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219" name="Google Shape;219;p26"/>
          <p:cNvSpPr txBox="1">
            <a:spLocks noGrp="1"/>
          </p:cNvSpPr>
          <p:nvPr>
            <p:ph type="sldNum" idx="12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  <p:sp>
        <p:nvSpPr>
          <p:cNvPr id="220" name="Google Shape;220;p26"/>
          <p:cNvSpPr/>
          <p:nvPr/>
        </p:nvSpPr>
        <p:spPr>
          <a:xfrm>
            <a:off x="320736" y="652895"/>
            <a:ext cx="319941" cy="319941"/>
          </a:xfrm>
          <a:prstGeom prst="ellipse">
            <a:avLst/>
          </a:prstGeom>
          <a:solidFill>
            <a:srgbClr val="CDF7E0"/>
          </a:solidFill>
          <a:ln w="2857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33" tIns="45700" rIns="91433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67">
              <a:solidFill>
                <a:schemeClr val="lt1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</p:spTree>
    <p:extLst>
      <p:ext uri="{BB962C8B-B14F-4D97-AF65-F5344CB8AC3E}">
        <p14:creationId xmlns:p14="http://schemas.microsoft.com/office/powerpoint/2010/main" val="33598470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Title and Vertical Text">
    <p:spTree>
      <p:nvGrpSpPr>
        <p:cNvPr id="1" name="Shape 3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" name="Google Shape;329;p3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30" name="Google Shape;330;p35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5"/>
            <a:ext cx="4351339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>
            <a:lvl1pPr marL="609585" lvl="0" indent="-423323" algn="l">
              <a:lnSpc>
                <a:spcPct val="90000"/>
              </a:lnSpc>
              <a:spcBef>
                <a:spcPts val="1067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1pPr>
            <a:lvl2pPr marL="1219170" lvl="1" indent="-423323" algn="l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2pPr>
            <a:lvl3pPr marL="1828754" lvl="2" indent="-423323" algn="l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3pPr>
            <a:lvl4pPr marL="2438339" lvl="3" indent="-423323" algn="l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4pPr>
            <a:lvl5pPr marL="3047924" lvl="4" indent="-423323" algn="l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marL="3657509" lvl="5" indent="-423323" algn="l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marL="4267093" lvl="6" indent="-423323" algn="l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marL="4876678" lvl="7" indent="-423323" algn="l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marL="5486263" lvl="8" indent="-423323" algn="l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grpSp>
        <p:nvGrpSpPr>
          <p:cNvPr id="331" name="Google Shape;331;p35"/>
          <p:cNvGrpSpPr/>
          <p:nvPr/>
        </p:nvGrpSpPr>
        <p:grpSpPr>
          <a:xfrm>
            <a:off x="10999564" y="5987065"/>
            <a:ext cx="1054465" cy="469689"/>
            <a:chOff x="9841624" y="4115729"/>
            <a:chExt cx="602169" cy="268223"/>
          </a:xfrm>
        </p:grpSpPr>
        <p:sp>
          <p:nvSpPr>
            <p:cNvPr id="332" name="Google Shape;332;p35"/>
            <p:cNvSpPr/>
            <p:nvPr/>
          </p:nvSpPr>
          <p:spPr>
            <a:xfrm>
              <a:off x="9841624" y="4115729"/>
              <a:ext cx="202882" cy="268223"/>
            </a:xfrm>
            <a:custGeom>
              <a:avLst/>
              <a:gdLst/>
              <a:ahLst/>
              <a:cxnLst/>
              <a:rect l="l" t="t" r="r" b="b"/>
              <a:pathLst>
                <a:path w="202882" h="268223" extrusionOk="0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68575" tIns="34275" rIns="68575" bIns="3427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333" name="Google Shape;333;p35"/>
            <p:cNvSpPr/>
            <p:nvPr/>
          </p:nvSpPr>
          <p:spPr>
            <a:xfrm>
              <a:off x="9941445" y="4115729"/>
              <a:ext cx="202882" cy="268223"/>
            </a:xfrm>
            <a:custGeom>
              <a:avLst/>
              <a:gdLst/>
              <a:ahLst/>
              <a:cxnLst/>
              <a:rect l="l" t="t" r="r" b="b"/>
              <a:pathLst>
                <a:path w="202882" h="268223" extrusionOk="0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68575" tIns="34275" rIns="68575" bIns="3427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334" name="Google Shape;334;p35"/>
            <p:cNvSpPr/>
            <p:nvPr/>
          </p:nvSpPr>
          <p:spPr>
            <a:xfrm>
              <a:off x="10041267" y="4115729"/>
              <a:ext cx="202882" cy="268223"/>
            </a:xfrm>
            <a:custGeom>
              <a:avLst/>
              <a:gdLst/>
              <a:ahLst/>
              <a:cxnLst/>
              <a:rect l="l" t="t" r="r" b="b"/>
              <a:pathLst>
                <a:path w="202882" h="268223" extrusionOk="0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68575" tIns="34275" rIns="68575" bIns="3427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335" name="Google Shape;335;p35"/>
            <p:cNvSpPr/>
            <p:nvPr/>
          </p:nvSpPr>
          <p:spPr>
            <a:xfrm>
              <a:off x="10141090" y="4115729"/>
              <a:ext cx="202882" cy="268223"/>
            </a:xfrm>
            <a:custGeom>
              <a:avLst/>
              <a:gdLst/>
              <a:ahLst/>
              <a:cxnLst/>
              <a:rect l="l" t="t" r="r" b="b"/>
              <a:pathLst>
                <a:path w="202882" h="268223" extrusionOk="0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68575" tIns="34275" rIns="68575" bIns="3427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336" name="Google Shape;336;p35"/>
            <p:cNvSpPr/>
            <p:nvPr/>
          </p:nvSpPr>
          <p:spPr>
            <a:xfrm>
              <a:off x="10240911" y="4115729"/>
              <a:ext cx="202882" cy="268223"/>
            </a:xfrm>
            <a:custGeom>
              <a:avLst/>
              <a:gdLst/>
              <a:ahLst/>
              <a:cxnLst/>
              <a:rect l="l" t="t" r="r" b="b"/>
              <a:pathLst>
                <a:path w="202882" h="268223" extrusionOk="0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68575" tIns="34275" rIns="68575" bIns="3427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</p:grpSp>
      <p:sp>
        <p:nvSpPr>
          <p:cNvPr id="337" name="Google Shape;337;p35"/>
          <p:cNvSpPr txBox="1">
            <a:spLocks noGrp="1"/>
          </p:cNvSpPr>
          <p:nvPr>
            <p:ph type="dt" idx="10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338" name="Google Shape;338;p35"/>
          <p:cNvSpPr txBox="1">
            <a:spLocks noGrp="1"/>
          </p:cNvSpPr>
          <p:nvPr>
            <p:ph type="ft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339" name="Google Shape;339;p35"/>
          <p:cNvSpPr txBox="1">
            <a:spLocks noGrp="1"/>
          </p:cNvSpPr>
          <p:nvPr>
            <p:ph type="sldNum" idx="12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  <p:sp>
        <p:nvSpPr>
          <p:cNvPr id="340" name="Google Shape;340;p35"/>
          <p:cNvSpPr/>
          <p:nvPr/>
        </p:nvSpPr>
        <p:spPr>
          <a:xfrm>
            <a:off x="320736" y="652895"/>
            <a:ext cx="319941" cy="319941"/>
          </a:xfrm>
          <a:prstGeom prst="ellipse">
            <a:avLst/>
          </a:prstGeom>
          <a:solidFill>
            <a:srgbClr val="CDF7E0"/>
          </a:solidFill>
          <a:ln w="2857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33" tIns="45700" rIns="91433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67">
              <a:solidFill>
                <a:schemeClr val="lt1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</p:spTree>
    <p:extLst>
      <p:ext uri="{BB962C8B-B14F-4D97-AF65-F5344CB8AC3E}">
        <p14:creationId xmlns:p14="http://schemas.microsoft.com/office/powerpoint/2010/main" val="39276364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 Title and Text">
    <p:spTree>
      <p:nvGrpSpPr>
        <p:cNvPr id="1" name="Shape 3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2" name="Google Shape;342;p36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9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43" name="Google Shape;343;p36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9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>
            <a:lvl1pPr marL="609585" lvl="0" indent="-423323" algn="l">
              <a:lnSpc>
                <a:spcPct val="90000"/>
              </a:lnSpc>
              <a:spcBef>
                <a:spcPts val="1067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1pPr>
            <a:lvl2pPr marL="1219170" lvl="1" indent="-423323" algn="l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2pPr>
            <a:lvl3pPr marL="1828754" lvl="2" indent="-423323" algn="l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3pPr>
            <a:lvl4pPr marL="2438339" lvl="3" indent="-423323" algn="l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4pPr>
            <a:lvl5pPr marL="3047924" lvl="4" indent="-423323" algn="l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marL="3657509" lvl="5" indent="-423323" algn="l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marL="4267093" lvl="6" indent="-423323" algn="l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marL="4876678" lvl="7" indent="-423323" algn="l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marL="5486263" lvl="8" indent="-423323" algn="l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grpSp>
        <p:nvGrpSpPr>
          <p:cNvPr id="344" name="Google Shape;344;p36"/>
          <p:cNvGrpSpPr/>
          <p:nvPr/>
        </p:nvGrpSpPr>
        <p:grpSpPr>
          <a:xfrm>
            <a:off x="10999564" y="5987065"/>
            <a:ext cx="1054465" cy="469689"/>
            <a:chOff x="9841624" y="4115729"/>
            <a:chExt cx="602169" cy="268223"/>
          </a:xfrm>
        </p:grpSpPr>
        <p:sp>
          <p:nvSpPr>
            <p:cNvPr id="345" name="Google Shape;345;p36"/>
            <p:cNvSpPr/>
            <p:nvPr/>
          </p:nvSpPr>
          <p:spPr>
            <a:xfrm>
              <a:off x="9841624" y="4115729"/>
              <a:ext cx="202882" cy="268223"/>
            </a:xfrm>
            <a:custGeom>
              <a:avLst/>
              <a:gdLst/>
              <a:ahLst/>
              <a:cxnLst/>
              <a:rect l="l" t="t" r="r" b="b"/>
              <a:pathLst>
                <a:path w="202882" h="268223" extrusionOk="0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68575" tIns="34275" rIns="68575" bIns="3427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346" name="Google Shape;346;p36"/>
            <p:cNvSpPr/>
            <p:nvPr/>
          </p:nvSpPr>
          <p:spPr>
            <a:xfrm>
              <a:off x="9941445" y="4115729"/>
              <a:ext cx="202882" cy="268223"/>
            </a:xfrm>
            <a:custGeom>
              <a:avLst/>
              <a:gdLst/>
              <a:ahLst/>
              <a:cxnLst/>
              <a:rect l="l" t="t" r="r" b="b"/>
              <a:pathLst>
                <a:path w="202882" h="268223" extrusionOk="0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68575" tIns="34275" rIns="68575" bIns="3427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347" name="Google Shape;347;p36"/>
            <p:cNvSpPr/>
            <p:nvPr/>
          </p:nvSpPr>
          <p:spPr>
            <a:xfrm>
              <a:off x="10041267" y="4115729"/>
              <a:ext cx="202882" cy="268223"/>
            </a:xfrm>
            <a:custGeom>
              <a:avLst/>
              <a:gdLst/>
              <a:ahLst/>
              <a:cxnLst/>
              <a:rect l="l" t="t" r="r" b="b"/>
              <a:pathLst>
                <a:path w="202882" h="268223" extrusionOk="0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68575" tIns="34275" rIns="68575" bIns="3427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348" name="Google Shape;348;p36"/>
            <p:cNvSpPr/>
            <p:nvPr/>
          </p:nvSpPr>
          <p:spPr>
            <a:xfrm>
              <a:off x="10141090" y="4115729"/>
              <a:ext cx="202882" cy="268223"/>
            </a:xfrm>
            <a:custGeom>
              <a:avLst/>
              <a:gdLst/>
              <a:ahLst/>
              <a:cxnLst/>
              <a:rect l="l" t="t" r="r" b="b"/>
              <a:pathLst>
                <a:path w="202882" h="268223" extrusionOk="0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68575" tIns="34275" rIns="68575" bIns="3427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349" name="Google Shape;349;p36"/>
            <p:cNvSpPr/>
            <p:nvPr/>
          </p:nvSpPr>
          <p:spPr>
            <a:xfrm>
              <a:off x="10240911" y="4115729"/>
              <a:ext cx="202882" cy="268223"/>
            </a:xfrm>
            <a:custGeom>
              <a:avLst/>
              <a:gdLst/>
              <a:ahLst/>
              <a:cxnLst/>
              <a:rect l="l" t="t" r="r" b="b"/>
              <a:pathLst>
                <a:path w="202882" h="268223" extrusionOk="0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68575" tIns="34275" rIns="68575" bIns="3427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</p:grpSp>
      <p:sp>
        <p:nvSpPr>
          <p:cNvPr id="350" name="Google Shape;350;p36"/>
          <p:cNvSpPr txBox="1">
            <a:spLocks noGrp="1"/>
          </p:cNvSpPr>
          <p:nvPr>
            <p:ph type="dt" idx="10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351" name="Google Shape;351;p36"/>
          <p:cNvSpPr txBox="1">
            <a:spLocks noGrp="1"/>
          </p:cNvSpPr>
          <p:nvPr>
            <p:ph type="ft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352" name="Google Shape;352;p36"/>
          <p:cNvSpPr txBox="1">
            <a:spLocks noGrp="1"/>
          </p:cNvSpPr>
          <p:nvPr>
            <p:ph type="sldNum" idx="12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  <p:sp>
        <p:nvSpPr>
          <p:cNvPr id="353" name="Google Shape;353;p36"/>
          <p:cNvSpPr/>
          <p:nvPr/>
        </p:nvSpPr>
        <p:spPr>
          <a:xfrm>
            <a:off x="320736" y="652895"/>
            <a:ext cx="319941" cy="319941"/>
          </a:xfrm>
          <a:prstGeom prst="ellipse">
            <a:avLst/>
          </a:prstGeom>
          <a:solidFill>
            <a:srgbClr val="CDF7E0"/>
          </a:solidFill>
          <a:ln w="2857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33" tIns="45700" rIns="91433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67">
              <a:solidFill>
                <a:schemeClr val="lt1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</p:spTree>
    <p:extLst>
      <p:ext uri="{BB962C8B-B14F-4D97-AF65-F5344CB8AC3E}">
        <p14:creationId xmlns:p14="http://schemas.microsoft.com/office/powerpoint/2010/main" val="611897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Title and Content">
    <p:spTree>
      <p:nvGrpSpPr>
        <p:cNvPr id="1" name="Shape 2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Google Shape;222;p2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223" name="Google Shape;223;p27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>
            <a:lvl1pPr marL="609585" lvl="0" indent="-423323" algn="l">
              <a:lnSpc>
                <a:spcPct val="90000"/>
              </a:lnSpc>
              <a:spcBef>
                <a:spcPts val="1067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1pPr>
            <a:lvl2pPr marL="1219170" lvl="1" indent="-423323" algn="l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2pPr>
            <a:lvl3pPr marL="1828754" lvl="2" indent="-423323" algn="l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3pPr>
            <a:lvl4pPr marL="2438339" lvl="3" indent="-423323" algn="l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4pPr>
            <a:lvl5pPr marL="3047924" lvl="4" indent="-423323" algn="l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marL="3657509" lvl="5" indent="-423323" algn="l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marL="4267093" lvl="6" indent="-423323" algn="l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marL="4876678" lvl="7" indent="-423323" algn="l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marL="5486263" lvl="8" indent="-423323" algn="l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grpSp>
        <p:nvGrpSpPr>
          <p:cNvPr id="224" name="Google Shape;224;p27"/>
          <p:cNvGrpSpPr/>
          <p:nvPr/>
        </p:nvGrpSpPr>
        <p:grpSpPr>
          <a:xfrm>
            <a:off x="10999564" y="5987065"/>
            <a:ext cx="1054465" cy="469689"/>
            <a:chOff x="9841624" y="4115729"/>
            <a:chExt cx="602169" cy="268223"/>
          </a:xfrm>
        </p:grpSpPr>
        <p:sp>
          <p:nvSpPr>
            <p:cNvPr id="225" name="Google Shape;225;p27"/>
            <p:cNvSpPr/>
            <p:nvPr/>
          </p:nvSpPr>
          <p:spPr>
            <a:xfrm>
              <a:off x="9841624" y="4115729"/>
              <a:ext cx="202882" cy="268223"/>
            </a:xfrm>
            <a:custGeom>
              <a:avLst/>
              <a:gdLst/>
              <a:ahLst/>
              <a:cxnLst/>
              <a:rect l="l" t="t" r="r" b="b"/>
              <a:pathLst>
                <a:path w="202882" h="268223" extrusionOk="0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68575" tIns="34275" rIns="68575" bIns="3427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226" name="Google Shape;226;p27"/>
            <p:cNvSpPr/>
            <p:nvPr/>
          </p:nvSpPr>
          <p:spPr>
            <a:xfrm>
              <a:off x="9941445" y="4115729"/>
              <a:ext cx="202882" cy="268223"/>
            </a:xfrm>
            <a:custGeom>
              <a:avLst/>
              <a:gdLst/>
              <a:ahLst/>
              <a:cxnLst/>
              <a:rect l="l" t="t" r="r" b="b"/>
              <a:pathLst>
                <a:path w="202882" h="268223" extrusionOk="0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68575" tIns="34275" rIns="68575" bIns="3427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227" name="Google Shape;227;p27"/>
            <p:cNvSpPr/>
            <p:nvPr/>
          </p:nvSpPr>
          <p:spPr>
            <a:xfrm>
              <a:off x="10041267" y="4115729"/>
              <a:ext cx="202882" cy="268223"/>
            </a:xfrm>
            <a:custGeom>
              <a:avLst/>
              <a:gdLst/>
              <a:ahLst/>
              <a:cxnLst/>
              <a:rect l="l" t="t" r="r" b="b"/>
              <a:pathLst>
                <a:path w="202882" h="268223" extrusionOk="0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68575" tIns="34275" rIns="68575" bIns="3427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228" name="Google Shape;228;p27"/>
            <p:cNvSpPr/>
            <p:nvPr/>
          </p:nvSpPr>
          <p:spPr>
            <a:xfrm>
              <a:off x="10141090" y="4115729"/>
              <a:ext cx="202882" cy="268223"/>
            </a:xfrm>
            <a:custGeom>
              <a:avLst/>
              <a:gdLst/>
              <a:ahLst/>
              <a:cxnLst/>
              <a:rect l="l" t="t" r="r" b="b"/>
              <a:pathLst>
                <a:path w="202882" h="268223" extrusionOk="0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68575" tIns="34275" rIns="68575" bIns="3427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229" name="Google Shape;229;p27"/>
            <p:cNvSpPr/>
            <p:nvPr/>
          </p:nvSpPr>
          <p:spPr>
            <a:xfrm>
              <a:off x="10240911" y="4115729"/>
              <a:ext cx="202882" cy="268223"/>
            </a:xfrm>
            <a:custGeom>
              <a:avLst/>
              <a:gdLst/>
              <a:ahLst/>
              <a:cxnLst/>
              <a:rect l="l" t="t" r="r" b="b"/>
              <a:pathLst>
                <a:path w="202882" h="268223" extrusionOk="0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68575" tIns="34275" rIns="68575" bIns="3427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</p:grpSp>
      <p:sp>
        <p:nvSpPr>
          <p:cNvPr id="230" name="Google Shape;230;p27"/>
          <p:cNvSpPr txBox="1">
            <a:spLocks noGrp="1"/>
          </p:cNvSpPr>
          <p:nvPr>
            <p:ph type="dt" idx="10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231" name="Google Shape;231;p27"/>
          <p:cNvSpPr txBox="1">
            <a:spLocks noGrp="1"/>
          </p:cNvSpPr>
          <p:nvPr>
            <p:ph type="ft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232" name="Google Shape;232;p27"/>
          <p:cNvSpPr txBox="1">
            <a:spLocks noGrp="1"/>
          </p:cNvSpPr>
          <p:nvPr>
            <p:ph type="sldNum" idx="12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  <p:sp>
        <p:nvSpPr>
          <p:cNvPr id="233" name="Google Shape;233;p27"/>
          <p:cNvSpPr/>
          <p:nvPr/>
        </p:nvSpPr>
        <p:spPr>
          <a:xfrm>
            <a:off x="320736" y="652895"/>
            <a:ext cx="319941" cy="319941"/>
          </a:xfrm>
          <a:prstGeom prst="ellipse">
            <a:avLst/>
          </a:prstGeom>
          <a:solidFill>
            <a:srgbClr val="CDF7E0"/>
          </a:solidFill>
          <a:ln w="2857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33" tIns="45700" rIns="91433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67">
              <a:solidFill>
                <a:schemeClr val="lt1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</p:spTree>
    <p:extLst>
      <p:ext uri="{BB962C8B-B14F-4D97-AF65-F5344CB8AC3E}">
        <p14:creationId xmlns:p14="http://schemas.microsoft.com/office/powerpoint/2010/main" val="1950901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 Header">
    <p:spTree>
      <p:nvGrpSpPr>
        <p:cNvPr id="1" name="Shape 2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" name="Google Shape;235;p28"/>
          <p:cNvSpPr txBox="1"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Kalam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236" name="Google Shape;236;p28"/>
          <p:cNvSpPr txBox="1">
            <a:spLocks noGrp="1"/>
          </p:cNvSpPr>
          <p:nvPr>
            <p:ph type="body" idx="1"/>
          </p:nvPr>
        </p:nvSpPr>
        <p:spPr>
          <a:xfrm>
            <a:off x="831851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>
            <a:lvl1pPr marL="609585" lvl="0" indent="-304792" algn="l">
              <a:lnSpc>
                <a:spcPct val="90000"/>
              </a:lnSpc>
              <a:spcBef>
                <a:spcPts val="1067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2400">
                <a:solidFill>
                  <a:srgbClr val="888888"/>
                </a:solidFill>
              </a:defRPr>
            </a:lvl1pPr>
            <a:lvl2pPr marL="1219170" lvl="1" indent="-304792" algn="l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rgbClr val="888888"/>
              </a:buClr>
              <a:buSzPts val="1500"/>
              <a:buNone/>
              <a:defRPr sz="2000">
                <a:solidFill>
                  <a:srgbClr val="888888"/>
                </a:solidFill>
              </a:defRPr>
            </a:lvl2pPr>
            <a:lvl3pPr marL="1828754" lvl="2" indent="-304792" algn="l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867">
                <a:solidFill>
                  <a:srgbClr val="888888"/>
                </a:solidFill>
              </a:defRPr>
            </a:lvl3pPr>
            <a:lvl4pPr marL="2438339" lvl="3" indent="-304792" algn="l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600">
                <a:solidFill>
                  <a:srgbClr val="888888"/>
                </a:solidFill>
              </a:defRPr>
            </a:lvl4pPr>
            <a:lvl5pPr marL="3047924" lvl="4" indent="-304792" algn="l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600">
                <a:solidFill>
                  <a:srgbClr val="888888"/>
                </a:solidFill>
              </a:defRPr>
            </a:lvl5pPr>
            <a:lvl6pPr marL="3657509" lvl="5" indent="-304792" algn="l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600">
                <a:solidFill>
                  <a:srgbClr val="888888"/>
                </a:solidFill>
              </a:defRPr>
            </a:lvl6pPr>
            <a:lvl7pPr marL="4267093" lvl="6" indent="-304792" algn="l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600">
                <a:solidFill>
                  <a:srgbClr val="888888"/>
                </a:solidFill>
              </a:defRPr>
            </a:lvl7pPr>
            <a:lvl8pPr marL="4876678" lvl="7" indent="-304792" algn="l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600">
                <a:solidFill>
                  <a:srgbClr val="888888"/>
                </a:solidFill>
              </a:defRPr>
            </a:lvl8pPr>
            <a:lvl9pPr marL="5486263" lvl="8" indent="-304792" algn="l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600">
                <a:solidFill>
                  <a:srgbClr val="888888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grpSp>
        <p:nvGrpSpPr>
          <p:cNvPr id="237" name="Google Shape;237;p28"/>
          <p:cNvGrpSpPr/>
          <p:nvPr/>
        </p:nvGrpSpPr>
        <p:grpSpPr>
          <a:xfrm>
            <a:off x="10999564" y="5987065"/>
            <a:ext cx="1054465" cy="469689"/>
            <a:chOff x="9841624" y="4115729"/>
            <a:chExt cx="602169" cy="268223"/>
          </a:xfrm>
        </p:grpSpPr>
        <p:sp>
          <p:nvSpPr>
            <p:cNvPr id="238" name="Google Shape;238;p28"/>
            <p:cNvSpPr/>
            <p:nvPr/>
          </p:nvSpPr>
          <p:spPr>
            <a:xfrm>
              <a:off x="9841624" y="4115729"/>
              <a:ext cx="202882" cy="268223"/>
            </a:xfrm>
            <a:custGeom>
              <a:avLst/>
              <a:gdLst/>
              <a:ahLst/>
              <a:cxnLst/>
              <a:rect l="l" t="t" r="r" b="b"/>
              <a:pathLst>
                <a:path w="202882" h="268223" extrusionOk="0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68575" tIns="34275" rIns="68575" bIns="3427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239" name="Google Shape;239;p28"/>
            <p:cNvSpPr/>
            <p:nvPr/>
          </p:nvSpPr>
          <p:spPr>
            <a:xfrm>
              <a:off x="9941445" y="4115729"/>
              <a:ext cx="202882" cy="268223"/>
            </a:xfrm>
            <a:custGeom>
              <a:avLst/>
              <a:gdLst/>
              <a:ahLst/>
              <a:cxnLst/>
              <a:rect l="l" t="t" r="r" b="b"/>
              <a:pathLst>
                <a:path w="202882" h="268223" extrusionOk="0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68575" tIns="34275" rIns="68575" bIns="3427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240" name="Google Shape;240;p28"/>
            <p:cNvSpPr/>
            <p:nvPr/>
          </p:nvSpPr>
          <p:spPr>
            <a:xfrm>
              <a:off x="10041267" y="4115729"/>
              <a:ext cx="202882" cy="268223"/>
            </a:xfrm>
            <a:custGeom>
              <a:avLst/>
              <a:gdLst/>
              <a:ahLst/>
              <a:cxnLst/>
              <a:rect l="l" t="t" r="r" b="b"/>
              <a:pathLst>
                <a:path w="202882" h="268223" extrusionOk="0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68575" tIns="34275" rIns="68575" bIns="3427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241" name="Google Shape;241;p28"/>
            <p:cNvSpPr/>
            <p:nvPr/>
          </p:nvSpPr>
          <p:spPr>
            <a:xfrm>
              <a:off x="10141090" y="4115729"/>
              <a:ext cx="202882" cy="268223"/>
            </a:xfrm>
            <a:custGeom>
              <a:avLst/>
              <a:gdLst/>
              <a:ahLst/>
              <a:cxnLst/>
              <a:rect l="l" t="t" r="r" b="b"/>
              <a:pathLst>
                <a:path w="202882" h="268223" extrusionOk="0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68575" tIns="34275" rIns="68575" bIns="3427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242" name="Google Shape;242;p28"/>
            <p:cNvSpPr/>
            <p:nvPr/>
          </p:nvSpPr>
          <p:spPr>
            <a:xfrm>
              <a:off x="10240911" y="4115729"/>
              <a:ext cx="202882" cy="268223"/>
            </a:xfrm>
            <a:custGeom>
              <a:avLst/>
              <a:gdLst/>
              <a:ahLst/>
              <a:cxnLst/>
              <a:rect l="l" t="t" r="r" b="b"/>
              <a:pathLst>
                <a:path w="202882" h="268223" extrusionOk="0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68575" tIns="34275" rIns="68575" bIns="3427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</p:grpSp>
      <p:sp>
        <p:nvSpPr>
          <p:cNvPr id="243" name="Google Shape;243;p28"/>
          <p:cNvSpPr txBox="1">
            <a:spLocks noGrp="1"/>
          </p:cNvSpPr>
          <p:nvPr>
            <p:ph type="dt" idx="10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244" name="Google Shape;244;p28"/>
          <p:cNvSpPr txBox="1">
            <a:spLocks noGrp="1"/>
          </p:cNvSpPr>
          <p:nvPr>
            <p:ph type="ft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245" name="Google Shape;245;p28"/>
          <p:cNvSpPr txBox="1">
            <a:spLocks noGrp="1"/>
          </p:cNvSpPr>
          <p:nvPr>
            <p:ph type="sldNum" idx="12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  <p:sp>
        <p:nvSpPr>
          <p:cNvPr id="246" name="Google Shape;246;p28"/>
          <p:cNvSpPr/>
          <p:nvPr/>
        </p:nvSpPr>
        <p:spPr>
          <a:xfrm>
            <a:off x="320736" y="652895"/>
            <a:ext cx="319941" cy="319941"/>
          </a:xfrm>
          <a:prstGeom prst="ellipse">
            <a:avLst/>
          </a:prstGeom>
          <a:solidFill>
            <a:srgbClr val="CDF7E0"/>
          </a:solidFill>
          <a:ln w="2857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33" tIns="45700" rIns="91433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67">
              <a:solidFill>
                <a:schemeClr val="lt1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</p:spTree>
    <p:extLst>
      <p:ext uri="{BB962C8B-B14F-4D97-AF65-F5344CB8AC3E}">
        <p14:creationId xmlns:p14="http://schemas.microsoft.com/office/powerpoint/2010/main" val="28605567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 Content">
    <p:spTree>
      <p:nvGrpSpPr>
        <p:cNvPr id="1" name="Shape 2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" name="Google Shape;248;p29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249" name="Google Shape;249;p29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>
            <a:lvl1pPr marL="609585" lvl="0" indent="-423323" algn="l">
              <a:lnSpc>
                <a:spcPct val="90000"/>
              </a:lnSpc>
              <a:spcBef>
                <a:spcPts val="1067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1pPr>
            <a:lvl2pPr marL="1219170" lvl="1" indent="-423323" algn="l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2pPr>
            <a:lvl3pPr marL="1828754" lvl="2" indent="-423323" algn="l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3pPr>
            <a:lvl4pPr marL="2438339" lvl="3" indent="-423323" algn="l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4pPr>
            <a:lvl5pPr marL="3047924" lvl="4" indent="-423323" algn="l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marL="3657509" lvl="5" indent="-423323" algn="l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marL="4267093" lvl="6" indent="-423323" algn="l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marL="4876678" lvl="7" indent="-423323" algn="l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marL="5486263" lvl="8" indent="-423323" algn="l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0" name="Google Shape;250;p29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>
            <a:lvl1pPr marL="609585" lvl="0" indent="-423323" algn="l">
              <a:lnSpc>
                <a:spcPct val="90000"/>
              </a:lnSpc>
              <a:spcBef>
                <a:spcPts val="1067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1pPr>
            <a:lvl2pPr marL="1219170" lvl="1" indent="-423323" algn="l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2pPr>
            <a:lvl3pPr marL="1828754" lvl="2" indent="-423323" algn="l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3pPr>
            <a:lvl4pPr marL="2438339" lvl="3" indent="-423323" algn="l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4pPr>
            <a:lvl5pPr marL="3047924" lvl="4" indent="-423323" algn="l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marL="3657509" lvl="5" indent="-423323" algn="l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marL="4267093" lvl="6" indent="-423323" algn="l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marL="4876678" lvl="7" indent="-423323" algn="l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marL="5486263" lvl="8" indent="-423323" algn="l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grpSp>
        <p:nvGrpSpPr>
          <p:cNvPr id="251" name="Google Shape;251;p29"/>
          <p:cNvGrpSpPr/>
          <p:nvPr/>
        </p:nvGrpSpPr>
        <p:grpSpPr>
          <a:xfrm>
            <a:off x="10999564" y="5987065"/>
            <a:ext cx="1054465" cy="469689"/>
            <a:chOff x="9841624" y="4115729"/>
            <a:chExt cx="602169" cy="268223"/>
          </a:xfrm>
        </p:grpSpPr>
        <p:sp>
          <p:nvSpPr>
            <p:cNvPr id="252" name="Google Shape;252;p29"/>
            <p:cNvSpPr/>
            <p:nvPr/>
          </p:nvSpPr>
          <p:spPr>
            <a:xfrm>
              <a:off x="9841624" y="4115729"/>
              <a:ext cx="202882" cy="268223"/>
            </a:xfrm>
            <a:custGeom>
              <a:avLst/>
              <a:gdLst/>
              <a:ahLst/>
              <a:cxnLst/>
              <a:rect l="l" t="t" r="r" b="b"/>
              <a:pathLst>
                <a:path w="202882" h="268223" extrusionOk="0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68575" tIns="34275" rIns="68575" bIns="3427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253" name="Google Shape;253;p29"/>
            <p:cNvSpPr/>
            <p:nvPr/>
          </p:nvSpPr>
          <p:spPr>
            <a:xfrm>
              <a:off x="9941445" y="4115729"/>
              <a:ext cx="202882" cy="268223"/>
            </a:xfrm>
            <a:custGeom>
              <a:avLst/>
              <a:gdLst/>
              <a:ahLst/>
              <a:cxnLst/>
              <a:rect l="l" t="t" r="r" b="b"/>
              <a:pathLst>
                <a:path w="202882" h="268223" extrusionOk="0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68575" tIns="34275" rIns="68575" bIns="3427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254" name="Google Shape;254;p29"/>
            <p:cNvSpPr/>
            <p:nvPr/>
          </p:nvSpPr>
          <p:spPr>
            <a:xfrm>
              <a:off x="10041267" y="4115729"/>
              <a:ext cx="202882" cy="268223"/>
            </a:xfrm>
            <a:custGeom>
              <a:avLst/>
              <a:gdLst/>
              <a:ahLst/>
              <a:cxnLst/>
              <a:rect l="l" t="t" r="r" b="b"/>
              <a:pathLst>
                <a:path w="202882" h="268223" extrusionOk="0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68575" tIns="34275" rIns="68575" bIns="3427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255" name="Google Shape;255;p29"/>
            <p:cNvSpPr/>
            <p:nvPr/>
          </p:nvSpPr>
          <p:spPr>
            <a:xfrm>
              <a:off x="10141090" y="4115729"/>
              <a:ext cx="202882" cy="268223"/>
            </a:xfrm>
            <a:custGeom>
              <a:avLst/>
              <a:gdLst/>
              <a:ahLst/>
              <a:cxnLst/>
              <a:rect l="l" t="t" r="r" b="b"/>
              <a:pathLst>
                <a:path w="202882" h="268223" extrusionOk="0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68575" tIns="34275" rIns="68575" bIns="3427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256" name="Google Shape;256;p29"/>
            <p:cNvSpPr/>
            <p:nvPr/>
          </p:nvSpPr>
          <p:spPr>
            <a:xfrm>
              <a:off x="10240911" y="4115729"/>
              <a:ext cx="202882" cy="268223"/>
            </a:xfrm>
            <a:custGeom>
              <a:avLst/>
              <a:gdLst/>
              <a:ahLst/>
              <a:cxnLst/>
              <a:rect l="l" t="t" r="r" b="b"/>
              <a:pathLst>
                <a:path w="202882" h="268223" extrusionOk="0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68575" tIns="34275" rIns="68575" bIns="3427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</p:grpSp>
      <p:sp>
        <p:nvSpPr>
          <p:cNvPr id="257" name="Google Shape;257;p29"/>
          <p:cNvSpPr txBox="1">
            <a:spLocks noGrp="1"/>
          </p:cNvSpPr>
          <p:nvPr>
            <p:ph type="dt" idx="10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258" name="Google Shape;258;p29"/>
          <p:cNvSpPr txBox="1">
            <a:spLocks noGrp="1"/>
          </p:cNvSpPr>
          <p:nvPr>
            <p:ph type="ft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259" name="Google Shape;259;p29"/>
          <p:cNvSpPr txBox="1">
            <a:spLocks noGrp="1"/>
          </p:cNvSpPr>
          <p:nvPr>
            <p:ph type="sldNum" idx="12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  <p:sp>
        <p:nvSpPr>
          <p:cNvPr id="260" name="Google Shape;260;p29"/>
          <p:cNvSpPr/>
          <p:nvPr/>
        </p:nvSpPr>
        <p:spPr>
          <a:xfrm>
            <a:off x="320736" y="652895"/>
            <a:ext cx="319941" cy="319941"/>
          </a:xfrm>
          <a:prstGeom prst="ellipse">
            <a:avLst/>
          </a:prstGeom>
          <a:solidFill>
            <a:srgbClr val="CDF7E0"/>
          </a:solidFill>
          <a:ln w="2857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33" tIns="45700" rIns="91433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67">
              <a:solidFill>
                <a:schemeClr val="lt1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</p:spTree>
    <p:extLst>
      <p:ext uri="{BB962C8B-B14F-4D97-AF65-F5344CB8AC3E}">
        <p14:creationId xmlns:p14="http://schemas.microsoft.com/office/powerpoint/2010/main" val="5006363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Comparison">
    <p:spTree>
      <p:nvGrpSpPr>
        <p:cNvPr id="1" name="Shape 2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" name="Google Shape;262;p30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263" name="Google Shape;263;p30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b" anchorCtr="0">
            <a:normAutofit/>
          </a:bodyPr>
          <a:lstStyle>
            <a:lvl1pPr marL="609585" lvl="0" indent="-304792" algn="l">
              <a:lnSpc>
                <a:spcPct val="90000"/>
              </a:lnSpc>
              <a:spcBef>
                <a:spcPts val="1067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2400" b="1"/>
            </a:lvl1pPr>
            <a:lvl2pPr marL="1219170" lvl="1" indent="-304792" algn="l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2000" b="1"/>
            </a:lvl2pPr>
            <a:lvl3pPr marL="1828754" lvl="2" indent="-304792" algn="l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867" b="1"/>
            </a:lvl3pPr>
            <a:lvl4pPr marL="2438339" lvl="3" indent="-304792" algn="l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600" b="1"/>
            </a:lvl4pPr>
            <a:lvl5pPr marL="3047924" lvl="4" indent="-304792" algn="l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600" b="1"/>
            </a:lvl5pPr>
            <a:lvl6pPr marL="3657509" lvl="5" indent="-304792" algn="l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600" b="1"/>
            </a:lvl6pPr>
            <a:lvl7pPr marL="4267093" lvl="6" indent="-304792" algn="l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600" b="1"/>
            </a:lvl7pPr>
            <a:lvl8pPr marL="4876678" lvl="7" indent="-304792" algn="l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600" b="1"/>
            </a:lvl8pPr>
            <a:lvl9pPr marL="5486263" lvl="8" indent="-304792" algn="l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4" name="Google Shape;264;p30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>
            <a:lvl1pPr marL="609585" lvl="0" indent="-423323" algn="l">
              <a:lnSpc>
                <a:spcPct val="90000"/>
              </a:lnSpc>
              <a:spcBef>
                <a:spcPts val="1067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1pPr>
            <a:lvl2pPr marL="1219170" lvl="1" indent="-423323" algn="l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2pPr>
            <a:lvl3pPr marL="1828754" lvl="2" indent="-423323" algn="l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3pPr>
            <a:lvl4pPr marL="2438339" lvl="3" indent="-423323" algn="l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4pPr>
            <a:lvl5pPr marL="3047924" lvl="4" indent="-423323" algn="l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marL="3657509" lvl="5" indent="-423323" algn="l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marL="4267093" lvl="6" indent="-423323" algn="l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marL="4876678" lvl="7" indent="-423323" algn="l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marL="5486263" lvl="8" indent="-423323" algn="l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5" name="Google Shape;265;p30"/>
          <p:cNvSpPr txBox="1">
            <a:spLocks noGrp="1"/>
          </p:cNvSpPr>
          <p:nvPr>
            <p:ph type="body" idx="3"/>
          </p:nvPr>
        </p:nvSpPr>
        <p:spPr>
          <a:xfrm>
            <a:off x="6172201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b" anchorCtr="0">
            <a:normAutofit/>
          </a:bodyPr>
          <a:lstStyle>
            <a:lvl1pPr marL="609585" lvl="0" indent="-304792" algn="l">
              <a:lnSpc>
                <a:spcPct val="90000"/>
              </a:lnSpc>
              <a:spcBef>
                <a:spcPts val="1067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2400" b="1"/>
            </a:lvl1pPr>
            <a:lvl2pPr marL="1219170" lvl="1" indent="-304792" algn="l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2000" b="1"/>
            </a:lvl2pPr>
            <a:lvl3pPr marL="1828754" lvl="2" indent="-304792" algn="l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867" b="1"/>
            </a:lvl3pPr>
            <a:lvl4pPr marL="2438339" lvl="3" indent="-304792" algn="l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600" b="1"/>
            </a:lvl4pPr>
            <a:lvl5pPr marL="3047924" lvl="4" indent="-304792" algn="l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600" b="1"/>
            </a:lvl5pPr>
            <a:lvl6pPr marL="3657509" lvl="5" indent="-304792" algn="l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600" b="1"/>
            </a:lvl6pPr>
            <a:lvl7pPr marL="4267093" lvl="6" indent="-304792" algn="l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600" b="1"/>
            </a:lvl7pPr>
            <a:lvl8pPr marL="4876678" lvl="7" indent="-304792" algn="l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600" b="1"/>
            </a:lvl8pPr>
            <a:lvl9pPr marL="5486263" lvl="8" indent="-304792" algn="l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6" name="Google Shape;266;p30"/>
          <p:cNvSpPr txBox="1">
            <a:spLocks noGrp="1"/>
          </p:cNvSpPr>
          <p:nvPr>
            <p:ph type="body" idx="4"/>
          </p:nvPr>
        </p:nvSpPr>
        <p:spPr>
          <a:xfrm>
            <a:off x="6172201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>
            <a:lvl1pPr marL="609585" lvl="0" indent="-423323" algn="l">
              <a:lnSpc>
                <a:spcPct val="90000"/>
              </a:lnSpc>
              <a:spcBef>
                <a:spcPts val="1067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1pPr>
            <a:lvl2pPr marL="1219170" lvl="1" indent="-423323" algn="l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2pPr>
            <a:lvl3pPr marL="1828754" lvl="2" indent="-423323" algn="l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3pPr>
            <a:lvl4pPr marL="2438339" lvl="3" indent="-423323" algn="l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4pPr>
            <a:lvl5pPr marL="3047924" lvl="4" indent="-423323" algn="l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marL="3657509" lvl="5" indent="-423323" algn="l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marL="4267093" lvl="6" indent="-423323" algn="l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marL="4876678" lvl="7" indent="-423323" algn="l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marL="5486263" lvl="8" indent="-423323" algn="l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grpSp>
        <p:nvGrpSpPr>
          <p:cNvPr id="267" name="Google Shape;267;p30"/>
          <p:cNvGrpSpPr/>
          <p:nvPr/>
        </p:nvGrpSpPr>
        <p:grpSpPr>
          <a:xfrm>
            <a:off x="10999564" y="5987065"/>
            <a:ext cx="1054465" cy="469689"/>
            <a:chOff x="9841624" y="4115729"/>
            <a:chExt cx="602169" cy="268223"/>
          </a:xfrm>
        </p:grpSpPr>
        <p:sp>
          <p:nvSpPr>
            <p:cNvPr id="268" name="Google Shape;268;p30"/>
            <p:cNvSpPr/>
            <p:nvPr/>
          </p:nvSpPr>
          <p:spPr>
            <a:xfrm>
              <a:off x="9841624" y="4115729"/>
              <a:ext cx="202882" cy="268223"/>
            </a:xfrm>
            <a:custGeom>
              <a:avLst/>
              <a:gdLst/>
              <a:ahLst/>
              <a:cxnLst/>
              <a:rect l="l" t="t" r="r" b="b"/>
              <a:pathLst>
                <a:path w="202882" h="268223" extrusionOk="0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68575" tIns="34275" rIns="68575" bIns="3427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269" name="Google Shape;269;p30"/>
            <p:cNvSpPr/>
            <p:nvPr/>
          </p:nvSpPr>
          <p:spPr>
            <a:xfrm>
              <a:off x="9941445" y="4115729"/>
              <a:ext cx="202882" cy="268223"/>
            </a:xfrm>
            <a:custGeom>
              <a:avLst/>
              <a:gdLst/>
              <a:ahLst/>
              <a:cxnLst/>
              <a:rect l="l" t="t" r="r" b="b"/>
              <a:pathLst>
                <a:path w="202882" h="268223" extrusionOk="0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68575" tIns="34275" rIns="68575" bIns="3427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270" name="Google Shape;270;p30"/>
            <p:cNvSpPr/>
            <p:nvPr/>
          </p:nvSpPr>
          <p:spPr>
            <a:xfrm>
              <a:off x="10041267" y="4115729"/>
              <a:ext cx="202882" cy="268223"/>
            </a:xfrm>
            <a:custGeom>
              <a:avLst/>
              <a:gdLst/>
              <a:ahLst/>
              <a:cxnLst/>
              <a:rect l="l" t="t" r="r" b="b"/>
              <a:pathLst>
                <a:path w="202882" h="268223" extrusionOk="0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68575" tIns="34275" rIns="68575" bIns="3427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271" name="Google Shape;271;p30"/>
            <p:cNvSpPr/>
            <p:nvPr/>
          </p:nvSpPr>
          <p:spPr>
            <a:xfrm>
              <a:off x="10141090" y="4115729"/>
              <a:ext cx="202882" cy="268223"/>
            </a:xfrm>
            <a:custGeom>
              <a:avLst/>
              <a:gdLst/>
              <a:ahLst/>
              <a:cxnLst/>
              <a:rect l="l" t="t" r="r" b="b"/>
              <a:pathLst>
                <a:path w="202882" h="268223" extrusionOk="0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68575" tIns="34275" rIns="68575" bIns="3427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272" name="Google Shape;272;p30"/>
            <p:cNvSpPr/>
            <p:nvPr/>
          </p:nvSpPr>
          <p:spPr>
            <a:xfrm>
              <a:off x="10240911" y="4115729"/>
              <a:ext cx="202882" cy="268223"/>
            </a:xfrm>
            <a:custGeom>
              <a:avLst/>
              <a:gdLst/>
              <a:ahLst/>
              <a:cxnLst/>
              <a:rect l="l" t="t" r="r" b="b"/>
              <a:pathLst>
                <a:path w="202882" h="268223" extrusionOk="0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68575" tIns="34275" rIns="68575" bIns="3427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</p:grpSp>
      <p:sp>
        <p:nvSpPr>
          <p:cNvPr id="273" name="Google Shape;273;p30"/>
          <p:cNvSpPr txBox="1">
            <a:spLocks noGrp="1"/>
          </p:cNvSpPr>
          <p:nvPr>
            <p:ph type="dt" idx="10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274" name="Google Shape;274;p30"/>
          <p:cNvSpPr txBox="1">
            <a:spLocks noGrp="1"/>
          </p:cNvSpPr>
          <p:nvPr>
            <p:ph type="ft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275" name="Google Shape;275;p30"/>
          <p:cNvSpPr txBox="1">
            <a:spLocks noGrp="1"/>
          </p:cNvSpPr>
          <p:nvPr>
            <p:ph type="sldNum" idx="12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  <p:sp>
        <p:nvSpPr>
          <p:cNvPr id="276" name="Google Shape;276;p30"/>
          <p:cNvSpPr/>
          <p:nvPr/>
        </p:nvSpPr>
        <p:spPr>
          <a:xfrm>
            <a:off x="320736" y="652895"/>
            <a:ext cx="319941" cy="319941"/>
          </a:xfrm>
          <a:prstGeom prst="ellipse">
            <a:avLst/>
          </a:prstGeom>
          <a:solidFill>
            <a:srgbClr val="CDF7E0"/>
          </a:solidFill>
          <a:ln w="2857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33" tIns="45700" rIns="91433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67">
              <a:solidFill>
                <a:schemeClr val="lt1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</p:spTree>
    <p:extLst>
      <p:ext uri="{BB962C8B-B14F-4D97-AF65-F5344CB8AC3E}">
        <p14:creationId xmlns:p14="http://schemas.microsoft.com/office/powerpoint/2010/main" val="5672009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 Only">
    <p:spTree>
      <p:nvGrpSpPr>
        <p:cNvPr id="1" name="Shape 2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8" name="Google Shape;278;p3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grpSp>
        <p:nvGrpSpPr>
          <p:cNvPr id="279" name="Google Shape;279;p31"/>
          <p:cNvGrpSpPr/>
          <p:nvPr/>
        </p:nvGrpSpPr>
        <p:grpSpPr>
          <a:xfrm>
            <a:off x="10999564" y="5987065"/>
            <a:ext cx="1054465" cy="469689"/>
            <a:chOff x="9841624" y="4115729"/>
            <a:chExt cx="602169" cy="268223"/>
          </a:xfrm>
        </p:grpSpPr>
        <p:sp>
          <p:nvSpPr>
            <p:cNvPr id="280" name="Google Shape;280;p31"/>
            <p:cNvSpPr/>
            <p:nvPr/>
          </p:nvSpPr>
          <p:spPr>
            <a:xfrm>
              <a:off x="9841624" y="4115729"/>
              <a:ext cx="202882" cy="268223"/>
            </a:xfrm>
            <a:custGeom>
              <a:avLst/>
              <a:gdLst/>
              <a:ahLst/>
              <a:cxnLst/>
              <a:rect l="l" t="t" r="r" b="b"/>
              <a:pathLst>
                <a:path w="202882" h="268223" extrusionOk="0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68575" tIns="34275" rIns="68575" bIns="3427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281" name="Google Shape;281;p31"/>
            <p:cNvSpPr/>
            <p:nvPr/>
          </p:nvSpPr>
          <p:spPr>
            <a:xfrm>
              <a:off x="9941445" y="4115729"/>
              <a:ext cx="202882" cy="268223"/>
            </a:xfrm>
            <a:custGeom>
              <a:avLst/>
              <a:gdLst/>
              <a:ahLst/>
              <a:cxnLst/>
              <a:rect l="l" t="t" r="r" b="b"/>
              <a:pathLst>
                <a:path w="202882" h="268223" extrusionOk="0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68575" tIns="34275" rIns="68575" bIns="3427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282" name="Google Shape;282;p31"/>
            <p:cNvSpPr/>
            <p:nvPr/>
          </p:nvSpPr>
          <p:spPr>
            <a:xfrm>
              <a:off x="10041267" y="4115729"/>
              <a:ext cx="202882" cy="268223"/>
            </a:xfrm>
            <a:custGeom>
              <a:avLst/>
              <a:gdLst/>
              <a:ahLst/>
              <a:cxnLst/>
              <a:rect l="l" t="t" r="r" b="b"/>
              <a:pathLst>
                <a:path w="202882" h="268223" extrusionOk="0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68575" tIns="34275" rIns="68575" bIns="3427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283" name="Google Shape;283;p31"/>
            <p:cNvSpPr/>
            <p:nvPr/>
          </p:nvSpPr>
          <p:spPr>
            <a:xfrm>
              <a:off x="10141090" y="4115729"/>
              <a:ext cx="202882" cy="268223"/>
            </a:xfrm>
            <a:custGeom>
              <a:avLst/>
              <a:gdLst/>
              <a:ahLst/>
              <a:cxnLst/>
              <a:rect l="l" t="t" r="r" b="b"/>
              <a:pathLst>
                <a:path w="202882" h="268223" extrusionOk="0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68575" tIns="34275" rIns="68575" bIns="3427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284" name="Google Shape;284;p31"/>
            <p:cNvSpPr/>
            <p:nvPr/>
          </p:nvSpPr>
          <p:spPr>
            <a:xfrm>
              <a:off x="10240911" y="4115729"/>
              <a:ext cx="202882" cy="268223"/>
            </a:xfrm>
            <a:custGeom>
              <a:avLst/>
              <a:gdLst/>
              <a:ahLst/>
              <a:cxnLst/>
              <a:rect l="l" t="t" r="r" b="b"/>
              <a:pathLst>
                <a:path w="202882" h="268223" extrusionOk="0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68575" tIns="34275" rIns="68575" bIns="3427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</p:grpSp>
      <p:sp>
        <p:nvSpPr>
          <p:cNvPr id="285" name="Google Shape;285;p31"/>
          <p:cNvSpPr txBox="1">
            <a:spLocks noGrp="1"/>
          </p:cNvSpPr>
          <p:nvPr>
            <p:ph type="dt" idx="10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286" name="Google Shape;286;p31"/>
          <p:cNvSpPr txBox="1">
            <a:spLocks noGrp="1"/>
          </p:cNvSpPr>
          <p:nvPr>
            <p:ph type="ft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287" name="Google Shape;287;p31"/>
          <p:cNvSpPr txBox="1">
            <a:spLocks noGrp="1"/>
          </p:cNvSpPr>
          <p:nvPr>
            <p:ph type="sldNum" idx="12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  <p:sp>
        <p:nvSpPr>
          <p:cNvPr id="288" name="Google Shape;288;p31"/>
          <p:cNvSpPr/>
          <p:nvPr/>
        </p:nvSpPr>
        <p:spPr>
          <a:xfrm>
            <a:off x="320736" y="652895"/>
            <a:ext cx="319941" cy="319941"/>
          </a:xfrm>
          <a:prstGeom prst="ellipse">
            <a:avLst/>
          </a:prstGeom>
          <a:solidFill>
            <a:srgbClr val="CDF7E0"/>
          </a:solidFill>
          <a:ln w="2857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33" tIns="45700" rIns="91433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67">
              <a:solidFill>
                <a:schemeClr val="lt1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</p:spTree>
    <p:extLst>
      <p:ext uri="{BB962C8B-B14F-4D97-AF65-F5344CB8AC3E}">
        <p14:creationId xmlns:p14="http://schemas.microsoft.com/office/powerpoint/2010/main" val="42838294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2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0" name="Google Shape;290;p32"/>
          <p:cNvGrpSpPr/>
          <p:nvPr/>
        </p:nvGrpSpPr>
        <p:grpSpPr>
          <a:xfrm>
            <a:off x="10999564" y="5987065"/>
            <a:ext cx="1054465" cy="469689"/>
            <a:chOff x="9841624" y="4115729"/>
            <a:chExt cx="602169" cy="268223"/>
          </a:xfrm>
        </p:grpSpPr>
        <p:sp>
          <p:nvSpPr>
            <p:cNvPr id="291" name="Google Shape;291;p32"/>
            <p:cNvSpPr/>
            <p:nvPr/>
          </p:nvSpPr>
          <p:spPr>
            <a:xfrm>
              <a:off x="9841624" y="4115729"/>
              <a:ext cx="202882" cy="268223"/>
            </a:xfrm>
            <a:custGeom>
              <a:avLst/>
              <a:gdLst/>
              <a:ahLst/>
              <a:cxnLst/>
              <a:rect l="l" t="t" r="r" b="b"/>
              <a:pathLst>
                <a:path w="202882" h="268223" extrusionOk="0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68575" tIns="34275" rIns="68575" bIns="3427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292" name="Google Shape;292;p32"/>
            <p:cNvSpPr/>
            <p:nvPr/>
          </p:nvSpPr>
          <p:spPr>
            <a:xfrm>
              <a:off x="9941445" y="4115729"/>
              <a:ext cx="202882" cy="268223"/>
            </a:xfrm>
            <a:custGeom>
              <a:avLst/>
              <a:gdLst/>
              <a:ahLst/>
              <a:cxnLst/>
              <a:rect l="l" t="t" r="r" b="b"/>
              <a:pathLst>
                <a:path w="202882" h="268223" extrusionOk="0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68575" tIns="34275" rIns="68575" bIns="3427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293" name="Google Shape;293;p32"/>
            <p:cNvSpPr/>
            <p:nvPr/>
          </p:nvSpPr>
          <p:spPr>
            <a:xfrm>
              <a:off x="10041267" y="4115729"/>
              <a:ext cx="202882" cy="268223"/>
            </a:xfrm>
            <a:custGeom>
              <a:avLst/>
              <a:gdLst/>
              <a:ahLst/>
              <a:cxnLst/>
              <a:rect l="l" t="t" r="r" b="b"/>
              <a:pathLst>
                <a:path w="202882" h="268223" extrusionOk="0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68575" tIns="34275" rIns="68575" bIns="3427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294" name="Google Shape;294;p32"/>
            <p:cNvSpPr/>
            <p:nvPr/>
          </p:nvSpPr>
          <p:spPr>
            <a:xfrm>
              <a:off x="10141090" y="4115729"/>
              <a:ext cx="202882" cy="268223"/>
            </a:xfrm>
            <a:custGeom>
              <a:avLst/>
              <a:gdLst/>
              <a:ahLst/>
              <a:cxnLst/>
              <a:rect l="l" t="t" r="r" b="b"/>
              <a:pathLst>
                <a:path w="202882" h="268223" extrusionOk="0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68575" tIns="34275" rIns="68575" bIns="3427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295" name="Google Shape;295;p32"/>
            <p:cNvSpPr/>
            <p:nvPr/>
          </p:nvSpPr>
          <p:spPr>
            <a:xfrm>
              <a:off x="10240911" y="4115729"/>
              <a:ext cx="202882" cy="268223"/>
            </a:xfrm>
            <a:custGeom>
              <a:avLst/>
              <a:gdLst/>
              <a:ahLst/>
              <a:cxnLst/>
              <a:rect l="l" t="t" r="r" b="b"/>
              <a:pathLst>
                <a:path w="202882" h="268223" extrusionOk="0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68575" tIns="34275" rIns="68575" bIns="3427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</p:grpSp>
      <p:sp>
        <p:nvSpPr>
          <p:cNvPr id="296" name="Google Shape;296;p32"/>
          <p:cNvSpPr txBox="1">
            <a:spLocks noGrp="1"/>
          </p:cNvSpPr>
          <p:nvPr>
            <p:ph type="dt" idx="10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297" name="Google Shape;297;p32"/>
          <p:cNvSpPr txBox="1">
            <a:spLocks noGrp="1"/>
          </p:cNvSpPr>
          <p:nvPr>
            <p:ph type="ft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298" name="Google Shape;298;p32"/>
          <p:cNvSpPr txBox="1">
            <a:spLocks noGrp="1"/>
          </p:cNvSpPr>
          <p:nvPr>
            <p:ph type="sldNum" idx="12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  <p:sp>
        <p:nvSpPr>
          <p:cNvPr id="299" name="Google Shape;299;p32"/>
          <p:cNvSpPr/>
          <p:nvPr/>
        </p:nvSpPr>
        <p:spPr>
          <a:xfrm>
            <a:off x="320736" y="652895"/>
            <a:ext cx="319941" cy="319941"/>
          </a:xfrm>
          <a:prstGeom prst="ellipse">
            <a:avLst/>
          </a:prstGeom>
          <a:solidFill>
            <a:srgbClr val="CDF7E0"/>
          </a:solidFill>
          <a:ln w="2857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33" tIns="45700" rIns="91433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67">
              <a:solidFill>
                <a:schemeClr val="lt1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</p:spTree>
    <p:extLst>
      <p:ext uri="{BB962C8B-B14F-4D97-AF65-F5344CB8AC3E}">
        <p14:creationId xmlns:p14="http://schemas.microsoft.com/office/powerpoint/2010/main" val="25837041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Content with Caption">
    <p:spTree>
      <p:nvGrpSpPr>
        <p:cNvPr id="1" name="Shape 3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1" name="Google Shape;301;p33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Kalam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02" name="Google Shape;302;p33"/>
          <p:cNvSpPr txBox="1">
            <a:spLocks noGrp="1"/>
          </p:cNvSpPr>
          <p:nvPr>
            <p:ph type="body" idx="1"/>
          </p:nvPr>
        </p:nvSpPr>
        <p:spPr>
          <a:xfrm>
            <a:off x="5183188" y="987426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>
            <a:lvl1pPr marL="609585" lvl="0" indent="-507987" algn="l">
              <a:lnSpc>
                <a:spcPct val="90000"/>
              </a:lnSpc>
              <a:spcBef>
                <a:spcPts val="1067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3200"/>
            </a:lvl1pPr>
            <a:lvl2pPr marL="1219170" lvl="1" indent="-482588" algn="l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2100"/>
              <a:buChar char="•"/>
              <a:defRPr sz="2800"/>
            </a:lvl2pPr>
            <a:lvl3pPr marL="1828754" lvl="2" indent="-457189" algn="l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2400"/>
            </a:lvl3pPr>
            <a:lvl4pPr marL="2438339" lvl="3" indent="-431789" algn="l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2000"/>
            </a:lvl4pPr>
            <a:lvl5pPr marL="3047924" lvl="4" indent="-431789" algn="l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2000"/>
            </a:lvl5pPr>
            <a:lvl6pPr marL="3657509" lvl="5" indent="-431789" algn="l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2000"/>
            </a:lvl6pPr>
            <a:lvl7pPr marL="4267093" lvl="6" indent="-431789" algn="l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2000"/>
            </a:lvl7pPr>
            <a:lvl8pPr marL="4876678" lvl="7" indent="-431789" algn="l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2000"/>
            </a:lvl8pPr>
            <a:lvl9pPr marL="5486263" lvl="8" indent="-431789" algn="l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03" name="Google Shape;303;p33"/>
          <p:cNvSpPr txBox="1">
            <a:spLocks noGrp="1"/>
          </p:cNvSpPr>
          <p:nvPr>
            <p:ph type="body" idx="2"/>
          </p:nvPr>
        </p:nvSpPr>
        <p:spPr>
          <a:xfrm>
            <a:off x="839788" y="2057401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>
            <a:lvl1pPr marL="609585" lvl="0" indent="-304792" algn="l">
              <a:lnSpc>
                <a:spcPct val="90000"/>
              </a:lnSpc>
              <a:spcBef>
                <a:spcPts val="1067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600"/>
            </a:lvl1pPr>
            <a:lvl2pPr marL="1219170" lvl="1" indent="-304792" algn="l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100"/>
              <a:buNone/>
              <a:defRPr sz="1467"/>
            </a:lvl2pPr>
            <a:lvl3pPr marL="1828754" lvl="2" indent="-304792" algn="l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1200"/>
            </a:lvl3pPr>
            <a:lvl4pPr marL="2438339" lvl="3" indent="-304792" algn="l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1067"/>
            </a:lvl4pPr>
            <a:lvl5pPr marL="3047924" lvl="4" indent="-304792" algn="l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1067"/>
            </a:lvl5pPr>
            <a:lvl6pPr marL="3657509" lvl="5" indent="-304792" algn="l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1067"/>
            </a:lvl6pPr>
            <a:lvl7pPr marL="4267093" lvl="6" indent="-304792" algn="l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1067"/>
            </a:lvl7pPr>
            <a:lvl8pPr marL="4876678" lvl="7" indent="-304792" algn="l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1067"/>
            </a:lvl8pPr>
            <a:lvl9pPr marL="5486263" lvl="8" indent="-304792" algn="l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1067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grpSp>
        <p:nvGrpSpPr>
          <p:cNvPr id="304" name="Google Shape;304;p33"/>
          <p:cNvGrpSpPr/>
          <p:nvPr/>
        </p:nvGrpSpPr>
        <p:grpSpPr>
          <a:xfrm>
            <a:off x="10999564" y="5987065"/>
            <a:ext cx="1054465" cy="469689"/>
            <a:chOff x="9841624" y="4115729"/>
            <a:chExt cx="602169" cy="268223"/>
          </a:xfrm>
        </p:grpSpPr>
        <p:sp>
          <p:nvSpPr>
            <p:cNvPr id="305" name="Google Shape;305;p33"/>
            <p:cNvSpPr/>
            <p:nvPr/>
          </p:nvSpPr>
          <p:spPr>
            <a:xfrm>
              <a:off x="9841624" y="4115729"/>
              <a:ext cx="202882" cy="268223"/>
            </a:xfrm>
            <a:custGeom>
              <a:avLst/>
              <a:gdLst/>
              <a:ahLst/>
              <a:cxnLst/>
              <a:rect l="l" t="t" r="r" b="b"/>
              <a:pathLst>
                <a:path w="202882" h="268223" extrusionOk="0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68575" tIns="34275" rIns="68575" bIns="3427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306" name="Google Shape;306;p33"/>
            <p:cNvSpPr/>
            <p:nvPr/>
          </p:nvSpPr>
          <p:spPr>
            <a:xfrm>
              <a:off x="9941445" y="4115729"/>
              <a:ext cx="202882" cy="268223"/>
            </a:xfrm>
            <a:custGeom>
              <a:avLst/>
              <a:gdLst/>
              <a:ahLst/>
              <a:cxnLst/>
              <a:rect l="l" t="t" r="r" b="b"/>
              <a:pathLst>
                <a:path w="202882" h="268223" extrusionOk="0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68575" tIns="34275" rIns="68575" bIns="3427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307" name="Google Shape;307;p33"/>
            <p:cNvSpPr/>
            <p:nvPr/>
          </p:nvSpPr>
          <p:spPr>
            <a:xfrm>
              <a:off x="10041267" y="4115729"/>
              <a:ext cx="202882" cy="268223"/>
            </a:xfrm>
            <a:custGeom>
              <a:avLst/>
              <a:gdLst/>
              <a:ahLst/>
              <a:cxnLst/>
              <a:rect l="l" t="t" r="r" b="b"/>
              <a:pathLst>
                <a:path w="202882" h="268223" extrusionOk="0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68575" tIns="34275" rIns="68575" bIns="3427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308" name="Google Shape;308;p33"/>
            <p:cNvSpPr/>
            <p:nvPr/>
          </p:nvSpPr>
          <p:spPr>
            <a:xfrm>
              <a:off x="10141090" y="4115729"/>
              <a:ext cx="202882" cy="268223"/>
            </a:xfrm>
            <a:custGeom>
              <a:avLst/>
              <a:gdLst/>
              <a:ahLst/>
              <a:cxnLst/>
              <a:rect l="l" t="t" r="r" b="b"/>
              <a:pathLst>
                <a:path w="202882" h="268223" extrusionOk="0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68575" tIns="34275" rIns="68575" bIns="3427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309" name="Google Shape;309;p33"/>
            <p:cNvSpPr/>
            <p:nvPr/>
          </p:nvSpPr>
          <p:spPr>
            <a:xfrm>
              <a:off x="10240911" y="4115729"/>
              <a:ext cx="202882" cy="268223"/>
            </a:xfrm>
            <a:custGeom>
              <a:avLst/>
              <a:gdLst/>
              <a:ahLst/>
              <a:cxnLst/>
              <a:rect l="l" t="t" r="r" b="b"/>
              <a:pathLst>
                <a:path w="202882" h="268223" extrusionOk="0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68575" tIns="34275" rIns="68575" bIns="3427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</p:grpSp>
      <p:sp>
        <p:nvSpPr>
          <p:cNvPr id="310" name="Google Shape;310;p33"/>
          <p:cNvSpPr txBox="1">
            <a:spLocks noGrp="1"/>
          </p:cNvSpPr>
          <p:nvPr>
            <p:ph type="dt" idx="10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311" name="Google Shape;311;p33"/>
          <p:cNvSpPr txBox="1">
            <a:spLocks noGrp="1"/>
          </p:cNvSpPr>
          <p:nvPr>
            <p:ph type="ft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312" name="Google Shape;312;p33"/>
          <p:cNvSpPr txBox="1">
            <a:spLocks noGrp="1"/>
          </p:cNvSpPr>
          <p:nvPr>
            <p:ph type="sldNum" idx="12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  <p:sp>
        <p:nvSpPr>
          <p:cNvPr id="313" name="Google Shape;313;p33"/>
          <p:cNvSpPr/>
          <p:nvPr/>
        </p:nvSpPr>
        <p:spPr>
          <a:xfrm>
            <a:off x="320736" y="652895"/>
            <a:ext cx="319941" cy="319941"/>
          </a:xfrm>
          <a:prstGeom prst="ellipse">
            <a:avLst/>
          </a:prstGeom>
          <a:solidFill>
            <a:srgbClr val="CDF7E0"/>
          </a:solidFill>
          <a:ln w="2857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33" tIns="45700" rIns="91433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67">
              <a:solidFill>
                <a:schemeClr val="lt1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</p:spTree>
    <p:extLst>
      <p:ext uri="{BB962C8B-B14F-4D97-AF65-F5344CB8AC3E}">
        <p14:creationId xmlns:p14="http://schemas.microsoft.com/office/powerpoint/2010/main" val="17194273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 with Caption">
    <p:spTree>
      <p:nvGrpSpPr>
        <p:cNvPr id="1" name="Shape 3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5" name="Google Shape;315;p34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Kalam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16" name="Google Shape;316;p34"/>
          <p:cNvSpPr>
            <a:spLocks noGrp="1"/>
          </p:cNvSpPr>
          <p:nvPr>
            <p:ph type="pic" idx="2"/>
          </p:nvPr>
        </p:nvSpPr>
        <p:spPr>
          <a:xfrm>
            <a:off x="5183188" y="987426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317" name="Google Shape;317;p34"/>
          <p:cNvSpPr txBox="1">
            <a:spLocks noGrp="1"/>
          </p:cNvSpPr>
          <p:nvPr>
            <p:ph type="body" idx="1"/>
          </p:nvPr>
        </p:nvSpPr>
        <p:spPr>
          <a:xfrm>
            <a:off x="839788" y="2057401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>
            <a:lvl1pPr marL="609585" lvl="0" indent="-304792" algn="l">
              <a:lnSpc>
                <a:spcPct val="90000"/>
              </a:lnSpc>
              <a:spcBef>
                <a:spcPts val="1067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600"/>
            </a:lvl1pPr>
            <a:lvl2pPr marL="1219170" lvl="1" indent="-304792" algn="l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100"/>
              <a:buNone/>
              <a:defRPr sz="1467"/>
            </a:lvl2pPr>
            <a:lvl3pPr marL="1828754" lvl="2" indent="-304792" algn="l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1200"/>
            </a:lvl3pPr>
            <a:lvl4pPr marL="2438339" lvl="3" indent="-304792" algn="l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1067"/>
            </a:lvl4pPr>
            <a:lvl5pPr marL="3047924" lvl="4" indent="-304792" algn="l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1067"/>
            </a:lvl5pPr>
            <a:lvl6pPr marL="3657509" lvl="5" indent="-304792" algn="l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1067"/>
            </a:lvl6pPr>
            <a:lvl7pPr marL="4267093" lvl="6" indent="-304792" algn="l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1067"/>
            </a:lvl7pPr>
            <a:lvl8pPr marL="4876678" lvl="7" indent="-304792" algn="l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1067"/>
            </a:lvl8pPr>
            <a:lvl9pPr marL="5486263" lvl="8" indent="-304792" algn="l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1067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grpSp>
        <p:nvGrpSpPr>
          <p:cNvPr id="318" name="Google Shape;318;p34"/>
          <p:cNvGrpSpPr/>
          <p:nvPr/>
        </p:nvGrpSpPr>
        <p:grpSpPr>
          <a:xfrm>
            <a:off x="10999564" y="5987065"/>
            <a:ext cx="1054465" cy="469689"/>
            <a:chOff x="9841624" y="4115729"/>
            <a:chExt cx="602169" cy="268223"/>
          </a:xfrm>
        </p:grpSpPr>
        <p:sp>
          <p:nvSpPr>
            <p:cNvPr id="319" name="Google Shape;319;p34"/>
            <p:cNvSpPr/>
            <p:nvPr/>
          </p:nvSpPr>
          <p:spPr>
            <a:xfrm>
              <a:off x="9841624" y="4115729"/>
              <a:ext cx="202882" cy="268223"/>
            </a:xfrm>
            <a:custGeom>
              <a:avLst/>
              <a:gdLst/>
              <a:ahLst/>
              <a:cxnLst/>
              <a:rect l="l" t="t" r="r" b="b"/>
              <a:pathLst>
                <a:path w="202882" h="268223" extrusionOk="0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68575" tIns="34275" rIns="68575" bIns="3427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320" name="Google Shape;320;p34"/>
            <p:cNvSpPr/>
            <p:nvPr/>
          </p:nvSpPr>
          <p:spPr>
            <a:xfrm>
              <a:off x="9941445" y="4115729"/>
              <a:ext cx="202882" cy="268223"/>
            </a:xfrm>
            <a:custGeom>
              <a:avLst/>
              <a:gdLst/>
              <a:ahLst/>
              <a:cxnLst/>
              <a:rect l="l" t="t" r="r" b="b"/>
              <a:pathLst>
                <a:path w="202882" h="268223" extrusionOk="0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68575" tIns="34275" rIns="68575" bIns="3427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321" name="Google Shape;321;p34"/>
            <p:cNvSpPr/>
            <p:nvPr/>
          </p:nvSpPr>
          <p:spPr>
            <a:xfrm>
              <a:off x="10041267" y="4115729"/>
              <a:ext cx="202882" cy="268223"/>
            </a:xfrm>
            <a:custGeom>
              <a:avLst/>
              <a:gdLst/>
              <a:ahLst/>
              <a:cxnLst/>
              <a:rect l="l" t="t" r="r" b="b"/>
              <a:pathLst>
                <a:path w="202882" h="268223" extrusionOk="0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68575" tIns="34275" rIns="68575" bIns="3427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322" name="Google Shape;322;p34"/>
            <p:cNvSpPr/>
            <p:nvPr/>
          </p:nvSpPr>
          <p:spPr>
            <a:xfrm>
              <a:off x="10141090" y="4115729"/>
              <a:ext cx="202882" cy="268223"/>
            </a:xfrm>
            <a:custGeom>
              <a:avLst/>
              <a:gdLst/>
              <a:ahLst/>
              <a:cxnLst/>
              <a:rect l="l" t="t" r="r" b="b"/>
              <a:pathLst>
                <a:path w="202882" h="268223" extrusionOk="0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68575" tIns="34275" rIns="68575" bIns="3427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323" name="Google Shape;323;p34"/>
            <p:cNvSpPr/>
            <p:nvPr/>
          </p:nvSpPr>
          <p:spPr>
            <a:xfrm>
              <a:off x="10240911" y="4115729"/>
              <a:ext cx="202882" cy="268223"/>
            </a:xfrm>
            <a:custGeom>
              <a:avLst/>
              <a:gdLst/>
              <a:ahLst/>
              <a:cxnLst/>
              <a:rect l="l" t="t" r="r" b="b"/>
              <a:pathLst>
                <a:path w="202882" h="268223" extrusionOk="0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68575" tIns="34275" rIns="68575" bIns="3427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</p:grpSp>
      <p:sp>
        <p:nvSpPr>
          <p:cNvPr id="324" name="Google Shape;324;p34"/>
          <p:cNvSpPr txBox="1">
            <a:spLocks noGrp="1"/>
          </p:cNvSpPr>
          <p:nvPr>
            <p:ph type="dt" idx="10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325" name="Google Shape;325;p34"/>
          <p:cNvSpPr txBox="1">
            <a:spLocks noGrp="1"/>
          </p:cNvSpPr>
          <p:nvPr>
            <p:ph type="ft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326" name="Google Shape;326;p34"/>
          <p:cNvSpPr txBox="1">
            <a:spLocks noGrp="1"/>
          </p:cNvSpPr>
          <p:nvPr>
            <p:ph type="sldNum" idx="12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  <p:sp>
        <p:nvSpPr>
          <p:cNvPr id="327" name="Google Shape;327;p34"/>
          <p:cNvSpPr/>
          <p:nvPr/>
        </p:nvSpPr>
        <p:spPr>
          <a:xfrm>
            <a:off x="320736" y="652895"/>
            <a:ext cx="319941" cy="319941"/>
          </a:xfrm>
          <a:prstGeom prst="ellipse">
            <a:avLst/>
          </a:prstGeom>
          <a:solidFill>
            <a:srgbClr val="CDF7E0"/>
          </a:solidFill>
          <a:ln w="2857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33" tIns="45700" rIns="91433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67">
              <a:solidFill>
                <a:schemeClr val="lt1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</p:spTree>
    <p:extLst>
      <p:ext uri="{BB962C8B-B14F-4D97-AF65-F5344CB8AC3E}">
        <p14:creationId xmlns:p14="http://schemas.microsoft.com/office/powerpoint/2010/main" val="6363615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Google Shape;203;p2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Kalam"/>
              <a:buNone/>
              <a:defRPr sz="3300" b="1" i="0" u="none" strike="noStrike" cap="none">
                <a:solidFill>
                  <a:schemeClr val="dk1"/>
                </a:solidFill>
                <a:latin typeface="Kalam"/>
                <a:ea typeface="Kalam"/>
                <a:cs typeface="Kalam"/>
                <a:sym typeface="Kalam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2pPr>
            <a:lvl3pPr lvl="2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3pPr>
            <a:lvl4pPr lvl="3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4pPr>
            <a:lvl5pPr lvl="4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5pPr>
            <a:lvl6pPr lvl="5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6pPr>
            <a:lvl7pPr lvl="6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7pPr>
            <a:lvl8pPr lvl="7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8pPr>
            <a:lvl9pPr lvl="8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9pPr>
          </a:lstStyle>
          <a:p>
            <a:endParaRPr/>
          </a:p>
        </p:txBody>
      </p:sp>
      <p:sp>
        <p:nvSpPr>
          <p:cNvPr id="204" name="Google Shape;204;p25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>
            <a:lvl1pPr marL="457200" marR="0" lvl="0" indent="-36195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Char char="•"/>
              <a:defRPr sz="2100" b="0" i="0" u="none" strike="noStrike" cap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defRPr>
            </a:lvl2pPr>
            <a:lvl3pPr marL="1371600" marR="0" lvl="2" indent="-3238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defRPr>
            </a:lvl3pPr>
            <a:lvl4pPr marL="1828800" marR="0" lvl="3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defRPr>
            </a:lvl4pPr>
            <a:lvl5pPr marL="2286000" marR="0" lvl="4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defRPr>
            </a:lvl5pPr>
            <a:lvl6pPr marL="2743200" marR="0" lvl="5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defRPr>
            </a:lvl6pPr>
            <a:lvl7pPr marL="3200400" marR="0" lvl="6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defRPr>
            </a:lvl7pPr>
            <a:lvl8pPr marL="3657600" marR="0" lvl="7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defRPr>
            </a:lvl8pPr>
            <a:lvl9pPr marL="4114800" marR="0" lvl="8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defRPr>
            </a:lvl9pPr>
          </a:lstStyle>
          <a:p>
            <a:endParaRPr/>
          </a:p>
        </p:txBody>
      </p:sp>
      <p:sp>
        <p:nvSpPr>
          <p:cNvPr id="205" name="Google Shape;205;p25"/>
          <p:cNvSpPr txBox="1">
            <a:spLocks noGrp="1"/>
          </p:cNvSpPr>
          <p:nvPr>
            <p:ph type="dt" idx="10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200" b="1" i="0" u="none" strike="noStrike" cap="none">
                <a:solidFill>
                  <a:srgbClr val="888888"/>
                </a:solidFill>
                <a:latin typeface="Cambria"/>
                <a:ea typeface="Cambria"/>
                <a:cs typeface="Cambria"/>
                <a:sym typeface="Cambria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867" b="0" i="0" u="none" strike="noStrike" cap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867" b="0" i="0" u="none" strike="noStrike" cap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867" b="0" i="0" u="none" strike="noStrike" cap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867" b="0" i="0" u="none" strike="noStrike" cap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867" b="0" i="0" u="none" strike="noStrike" cap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867" b="0" i="0" u="none" strike="noStrike" cap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867" b="0" i="0" u="none" strike="noStrike" cap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867" b="0" i="0" u="none" strike="noStrike" cap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defRPr>
            </a:lvl9pPr>
          </a:lstStyle>
          <a:p>
            <a:endParaRPr/>
          </a:p>
        </p:txBody>
      </p:sp>
      <p:sp>
        <p:nvSpPr>
          <p:cNvPr id="206" name="Google Shape;206;p25"/>
          <p:cNvSpPr txBox="1">
            <a:spLocks noGrp="1"/>
          </p:cNvSpPr>
          <p:nvPr>
            <p:ph type="ft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100"/>
              <a:buNone/>
              <a:defRPr sz="1200" b="1" i="0" u="none" strike="noStrike" cap="none">
                <a:solidFill>
                  <a:srgbClr val="888888"/>
                </a:solidFill>
                <a:latin typeface="Cambria"/>
                <a:ea typeface="Cambria"/>
                <a:cs typeface="Cambria"/>
                <a:sym typeface="Cambria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867" b="0" i="0" u="none" strike="noStrike" cap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867" b="0" i="0" u="none" strike="noStrike" cap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867" b="0" i="0" u="none" strike="noStrike" cap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867" b="0" i="0" u="none" strike="noStrike" cap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867" b="0" i="0" u="none" strike="noStrike" cap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867" b="0" i="0" u="none" strike="noStrike" cap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867" b="0" i="0" u="none" strike="noStrike" cap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867" b="0" i="0" u="none" strike="noStrike" cap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defRPr>
            </a:lvl9pPr>
          </a:lstStyle>
          <a:p>
            <a:endParaRPr/>
          </a:p>
        </p:txBody>
      </p:sp>
      <p:sp>
        <p:nvSpPr>
          <p:cNvPr id="207" name="Google Shape;207;p25"/>
          <p:cNvSpPr txBox="1">
            <a:spLocks noGrp="1"/>
          </p:cNvSpPr>
          <p:nvPr>
            <p:ph type="sldNum" idx="12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1" i="0" u="none" strike="noStrike" cap="none">
                <a:solidFill>
                  <a:srgbClr val="888888"/>
                </a:solidFill>
                <a:latin typeface="Cambria"/>
                <a:ea typeface="Cambria"/>
                <a:cs typeface="Cambria"/>
                <a:sym typeface="Cambria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1" i="0" u="none" strike="noStrike" cap="none">
                <a:solidFill>
                  <a:srgbClr val="888888"/>
                </a:solidFill>
                <a:latin typeface="Cambria"/>
                <a:ea typeface="Cambria"/>
                <a:cs typeface="Cambria"/>
                <a:sym typeface="Cambria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1" i="0" u="none" strike="noStrike" cap="none">
                <a:solidFill>
                  <a:srgbClr val="888888"/>
                </a:solidFill>
                <a:latin typeface="Cambria"/>
                <a:ea typeface="Cambria"/>
                <a:cs typeface="Cambria"/>
                <a:sym typeface="Cambria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1" i="0" u="none" strike="noStrike" cap="none">
                <a:solidFill>
                  <a:srgbClr val="888888"/>
                </a:solidFill>
                <a:latin typeface="Cambria"/>
                <a:ea typeface="Cambria"/>
                <a:cs typeface="Cambria"/>
                <a:sym typeface="Cambria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1" i="0" u="none" strike="noStrike" cap="none">
                <a:solidFill>
                  <a:srgbClr val="888888"/>
                </a:solidFill>
                <a:latin typeface="Cambria"/>
                <a:ea typeface="Cambria"/>
                <a:cs typeface="Cambria"/>
                <a:sym typeface="Cambria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1" i="0" u="none" strike="noStrike" cap="none">
                <a:solidFill>
                  <a:srgbClr val="888888"/>
                </a:solidFill>
                <a:latin typeface="Cambria"/>
                <a:ea typeface="Cambria"/>
                <a:cs typeface="Cambria"/>
                <a:sym typeface="Cambria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1" i="0" u="none" strike="noStrike" cap="none">
                <a:solidFill>
                  <a:srgbClr val="888888"/>
                </a:solidFill>
                <a:latin typeface="Cambria"/>
                <a:ea typeface="Cambria"/>
                <a:cs typeface="Cambria"/>
                <a:sym typeface="Cambria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1" i="0" u="none" strike="noStrike" cap="none">
                <a:solidFill>
                  <a:srgbClr val="888888"/>
                </a:solidFill>
                <a:latin typeface="Cambria"/>
                <a:ea typeface="Cambria"/>
                <a:cs typeface="Cambria"/>
                <a:sym typeface="Cambria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1" i="0" u="none" strike="noStrike" cap="none">
                <a:solidFill>
                  <a:srgbClr val="888888"/>
                </a:solidFill>
                <a:latin typeface="Cambria"/>
                <a:ea typeface="Cambria"/>
                <a:cs typeface="Cambria"/>
                <a:sym typeface="Cambria"/>
              </a:defRPr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4279978520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4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2" name="Google Shape;472;p48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33" tIns="45700" rIns="91433" bIns="45700" anchor="ctr" anchorCtr="0">
            <a:noAutofit/>
          </a:bodyPr>
          <a:lstStyle/>
          <a:p>
            <a:pPr algn="ctr" defTabSz="1219170">
              <a:buClr>
                <a:srgbClr val="000000"/>
              </a:buClr>
            </a:pPr>
            <a:endParaRPr sz="1867" kern="0">
              <a:solidFill>
                <a:srgbClr val="FFFFFF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473" name="Google Shape;473;p48"/>
          <p:cNvSpPr/>
          <p:nvPr/>
        </p:nvSpPr>
        <p:spPr>
          <a:xfrm>
            <a:off x="1656624" y="901770"/>
            <a:ext cx="4970256" cy="3855397"/>
          </a:xfrm>
          <a:prstGeom prst="rect">
            <a:avLst/>
          </a:prstGeom>
          <a:solidFill>
            <a:srgbClr val="FFFFFF"/>
          </a:solidFill>
          <a:ln w="28575" cap="flat" cmpd="sng">
            <a:solidFill>
              <a:srgbClr val="FFFFF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33" tIns="45700" rIns="91433" bIns="45700" anchor="ctr" anchorCtr="0">
            <a:noAutofit/>
          </a:bodyPr>
          <a:lstStyle/>
          <a:p>
            <a:pPr algn="ctr" defTabSz="1219170">
              <a:buClr>
                <a:srgbClr val="000000"/>
              </a:buClr>
            </a:pPr>
            <a:endParaRPr sz="1867" kern="0">
              <a:solidFill>
                <a:srgbClr val="FFFFFF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474" name="Google Shape;474;p48"/>
          <p:cNvSpPr/>
          <p:nvPr/>
        </p:nvSpPr>
        <p:spPr>
          <a:xfrm>
            <a:off x="1656624" y="901770"/>
            <a:ext cx="4970256" cy="3855397"/>
          </a:xfrm>
          <a:prstGeom prst="rect">
            <a:avLst/>
          </a:prstGeom>
          <a:solidFill>
            <a:schemeClr val="accent3">
              <a:alpha val="20000"/>
            </a:schemeClr>
          </a:solidFill>
          <a:ln w="2857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33" tIns="45700" rIns="91433" bIns="45700" anchor="ctr" anchorCtr="0">
            <a:noAutofit/>
          </a:bodyPr>
          <a:lstStyle/>
          <a:p>
            <a:pPr algn="ctr" defTabSz="1219170">
              <a:buClr>
                <a:srgbClr val="000000"/>
              </a:buClr>
            </a:pPr>
            <a:endParaRPr sz="1867" kern="0">
              <a:solidFill>
                <a:srgbClr val="FFFFFF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475" name="Google Shape;475;p48"/>
          <p:cNvSpPr/>
          <p:nvPr/>
        </p:nvSpPr>
        <p:spPr>
          <a:xfrm>
            <a:off x="1" y="1"/>
            <a:ext cx="3871489" cy="4096327"/>
          </a:xfrm>
          <a:custGeom>
            <a:avLst/>
            <a:gdLst/>
            <a:ahLst/>
            <a:cxnLst/>
            <a:rect l="l" t="t" r="r" b="b"/>
            <a:pathLst>
              <a:path w="3871489" h="4096327" extrusionOk="0">
                <a:moveTo>
                  <a:pt x="2292284" y="0"/>
                </a:moveTo>
                <a:lnTo>
                  <a:pt x="3500914" y="0"/>
                </a:lnTo>
                <a:lnTo>
                  <a:pt x="3542229" y="68006"/>
                </a:lnTo>
                <a:cubicBezTo>
                  <a:pt x="3752213" y="454545"/>
                  <a:pt x="3871489" y="897507"/>
                  <a:pt x="3871489" y="1368323"/>
                </a:cubicBezTo>
                <a:cubicBezTo>
                  <a:pt x="3871489" y="2874936"/>
                  <a:pt x="2650098" y="4096327"/>
                  <a:pt x="1143485" y="4096327"/>
                </a:cubicBezTo>
                <a:cubicBezTo>
                  <a:pt x="766832" y="4096327"/>
                  <a:pt x="408006" y="4019990"/>
                  <a:pt x="81633" y="3881944"/>
                </a:cubicBezTo>
                <a:lnTo>
                  <a:pt x="0" y="3842618"/>
                </a:lnTo>
                <a:lnTo>
                  <a:pt x="0" y="2741475"/>
                </a:lnTo>
                <a:lnTo>
                  <a:pt x="6615" y="2747487"/>
                </a:lnTo>
                <a:cubicBezTo>
                  <a:pt x="315579" y="3002472"/>
                  <a:pt x="711663" y="3155655"/>
                  <a:pt x="1143485" y="3155655"/>
                </a:cubicBezTo>
                <a:cubicBezTo>
                  <a:pt x="2130515" y="3155655"/>
                  <a:pt x="2930817" y="2355353"/>
                  <a:pt x="2930817" y="1368323"/>
                </a:cubicBezTo>
                <a:cubicBezTo>
                  <a:pt x="2930817" y="874812"/>
                  <a:pt x="2730741" y="427979"/>
                  <a:pt x="2407287" y="104524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33" tIns="45700" rIns="91433" bIns="45700" anchor="ctr" anchorCtr="0">
            <a:noAutofit/>
          </a:bodyPr>
          <a:lstStyle/>
          <a:p>
            <a:pPr algn="ctr" defTabSz="1219170">
              <a:buClr>
                <a:srgbClr val="000000"/>
              </a:buClr>
            </a:pPr>
            <a:endParaRPr sz="1867" kern="0">
              <a:solidFill>
                <a:srgbClr val="FF80BD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476" name="Google Shape;476;p48"/>
          <p:cNvSpPr/>
          <p:nvPr/>
        </p:nvSpPr>
        <p:spPr>
          <a:xfrm>
            <a:off x="1" y="1"/>
            <a:ext cx="3871489" cy="4096327"/>
          </a:xfrm>
          <a:custGeom>
            <a:avLst/>
            <a:gdLst/>
            <a:ahLst/>
            <a:cxnLst/>
            <a:rect l="l" t="t" r="r" b="b"/>
            <a:pathLst>
              <a:path w="3871489" h="4096327" extrusionOk="0">
                <a:moveTo>
                  <a:pt x="2292284" y="0"/>
                </a:moveTo>
                <a:lnTo>
                  <a:pt x="3500914" y="0"/>
                </a:lnTo>
                <a:lnTo>
                  <a:pt x="3542229" y="68006"/>
                </a:lnTo>
                <a:cubicBezTo>
                  <a:pt x="3752213" y="454545"/>
                  <a:pt x="3871489" y="897507"/>
                  <a:pt x="3871489" y="1368323"/>
                </a:cubicBezTo>
                <a:cubicBezTo>
                  <a:pt x="3871489" y="2874936"/>
                  <a:pt x="2650098" y="4096327"/>
                  <a:pt x="1143485" y="4096327"/>
                </a:cubicBezTo>
                <a:cubicBezTo>
                  <a:pt x="766832" y="4096327"/>
                  <a:pt x="408006" y="4019990"/>
                  <a:pt x="81633" y="3881944"/>
                </a:cubicBezTo>
                <a:lnTo>
                  <a:pt x="0" y="3842618"/>
                </a:lnTo>
                <a:lnTo>
                  <a:pt x="0" y="2741475"/>
                </a:lnTo>
                <a:lnTo>
                  <a:pt x="6615" y="2747487"/>
                </a:lnTo>
                <a:cubicBezTo>
                  <a:pt x="315579" y="3002472"/>
                  <a:pt x="711663" y="3155655"/>
                  <a:pt x="1143485" y="3155655"/>
                </a:cubicBezTo>
                <a:cubicBezTo>
                  <a:pt x="2130515" y="3155655"/>
                  <a:pt x="2930817" y="2355353"/>
                  <a:pt x="2930817" y="1368323"/>
                </a:cubicBezTo>
                <a:cubicBezTo>
                  <a:pt x="2930817" y="874812"/>
                  <a:pt x="2730741" y="427979"/>
                  <a:pt x="2407287" y="104524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>
            <a:noFill/>
          </a:ln>
        </p:spPr>
        <p:txBody>
          <a:bodyPr spcFirstLastPara="1" wrap="square" lIns="91433" tIns="45700" rIns="91433" bIns="45700" anchor="ctr" anchorCtr="0">
            <a:noAutofit/>
          </a:bodyPr>
          <a:lstStyle/>
          <a:p>
            <a:pPr algn="ctr" defTabSz="1219170">
              <a:buClr>
                <a:srgbClr val="000000"/>
              </a:buClr>
            </a:pPr>
            <a:endParaRPr sz="1867" kern="0">
              <a:solidFill>
                <a:srgbClr val="FF80BD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477" name="Google Shape;477;p48"/>
          <p:cNvSpPr/>
          <p:nvPr/>
        </p:nvSpPr>
        <p:spPr>
          <a:xfrm>
            <a:off x="0" y="1396899"/>
            <a:ext cx="1861853" cy="277779"/>
          </a:xfrm>
          <a:custGeom>
            <a:avLst/>
            <a:gdLst/>
            <a:ahLst/>
            <a:cxnLst/>
            <a:rect l="l" t="t" r="r" b="b"/>
            <a:pathLst>
              <a:path w="1861854" h="277779" extrusionOk="0">
                <a:moveTo>
                  <a:pt x="180458" y="0"/>
                </a:moveTo>
                <a:lnTo>
                  <a:pt x="419222" y="238761"/>
                </a:lnTo>
                <a:lnTo>
                  <a:pt x="657984" y="0"/>
                </a:lnTo>
                <a:lnTo>
                  <a:pt x="896745" y="238761"/>
                </a:lnTo>
                <a:lnTo>
                  <a:pt x="1135754" y="0"/>
                </a:lnTo>
                <a:lnTo>
                  <a:pt x="1374516" y="238761"/>
                </a:lnTo>
                <a:lnTo>
                  <a:pt x="1613277" y="0"/>
                </a:lnTo>
                <a:lnTo>
                  <a:pt x="1861854" y="248577"/>
                </a:lnTo>
                <a:lnTo>
                  <a:pt x="1842470" y="267963"/>
                </a:lnTo>
                <a:lnTo>
                  <a:pt x="1613277" y="39017"/>
                </a:lnTo>
                <a:lnTo>
                  <a:pt x="1374516" y="277779"/>
                </a:lnTo>
                <a:lnTo>
                  <a:pt x="1135754" y="39017"/>
                </a:lnTo>
                <a:lnTo>
                  <a:pt x="896745" y="277779"/>
                </a:lnTo>
                <a:lnTo>
                  <a:pt x="657984" y="39017"/>
                </a:lnTo>
                <a:lnTo>
                  <a:pt x="419222" y="277779"/>
                </a:lnTo>
                <a:lnTo>
                  <a:pt x="180458" y="39017"/>
                </a:lnTo>
                <a:lnTo>
                  <a:pt x="0" y="219283"/>
                </a:lnTo>
                <a:lnTo>
                  <a:pt x="0" y="180458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33" tIns="45700" rIns="91433" bIns="45700" anchor="ctr" anchorCtr="0">
            <a:noAutofit/>
          </a:bodyPr>
          <a:lstStyle/>
          <a:p>
            <a:pPr defTabSz="1219170">
              <a:buClr>
                <a:srgbClr val="000000"/>
              </a:buClr>
            </a:pPr>
            <a:endParaRPr sz="1867" kern="0">
              <a:solidFill>
                <a:srgbClr val="000000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478" name="Google Shape;478;p48"/>
          <p:cNvSpPr/>
          <p:nvPr/>
        </p:nvSpPr>
        <p:spPr>
          <a:xfrm>
            <a:off x="0" y="1836633"/>
            <a:ext cx="1861853" cy="277779"/>
          </a:xfrm>
          <a:custGeom>
            <a:avLst/>
            <a:gdLst/>
            <a:ahLst/>
            <a:cxnLst/>
            <a:rect l="l" t="t" r="r" b="b"/>
            <a:pathLst>
              <a:path w="1861854" h="277779" extrusionOk="0">
                <a:moveTo>
                  <a:pt x="180458" y="0"/>
                </a:moveTo>
                <a:lnTo>
                  <a:pt x="419222" y="238761"/>
                </a:lnTo>
                <a:lnTo>
                  <a:pt x="657984" y="0"/>
                </a:lnTo>
                <a:lnTo>
                  <a:pt x="896745" y="238761"/>
                </a:lnTo>
                <a:lnTo>
                  <a:pt x="1135754" y="0"/>
                </a:lnTo>
                <a:lnTo>
                  <a:pt x="1374516" y="238761"/>
                </a:lnTo>
                <a:lnTo>
                  <a:pt x="1613277" y="0"/>
                </a:lnTo>
                <a:lnTo>
                  <a:pt x="1861854" y="248577"/>
                </a:lnTo>
                <a:lnTo>
                  <a:pt x="1842470" y="268208"/>
                </a:lnTo>
                <a:lnTo>
                  <a:pt x="1613277" y="39017"/>
                </a:lnTo>
                <a:lnTo>
                  <a:pt x="1374516" y="277779"/>
                </a:lnTo>
                <a:lnTo>
                  <a:pt x="1135754" y="39017"/>
                </a:lnTo>
                <a:lnTo>
                  <a:pt x="896745" y="277779"/>
                </a:lnTo>
                <a:lnTo>
                  <a:pt x="657984" y="39017"/>
                </a:lnTo>
                <a:lnTo>
                  <a:pt x="419222" y="277779"/>
                </a:lnTo>
                <a:lnTo>
                  <a:pt x="180458" y="39017"/>
                </a:lnTo>
                <a:lnTo>
                  <a:pt x="0" y="219475"/>
                </a:lnTo>
                <a:lnTo>
                  <a:pt x="0" y="180458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33" tIns="45700" rIns="91433" bIns="45700" anchor="ctr" anchorCtr="0">
            <a:noAutofit/>
          </a:bodyPr>
          <a:lstStyle/>
          <a:p>
            <a:pPr defTabSz="1219170">
              <a:buClr>
                <a:srgbClr val="000000"/>
              </a:buClr>
            </a:pPr>
            <a:endParaRPr sz="1867" kern="0">
              <a:solidFill>
                <a:srgbClr val="000000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479" name="Google Shape;479;p48"/>
          <p:cNvSpPr/>
          <p:nvPr/>
        </p:nvSpPr>
        <p:spPr>
          <a:xfrm>
            <a:off x="1549229" y="798987"/>
            <a:ext cx="4970256" cy="3855397"/>
          </a:xfrm>
          <a:prstGeom prst="rect">
            <a:avLst/>
          </a:prstGeom>
          <a:solidFill>
            <a:schemeClr val="lt1"/>
          </a:solidFill>
          <a:ln w="2857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33" tIns="45700" rIns="91433" bIns="45700" anchor="ctr" anchorCtr="0">
            <a:noAutofit/>
          </a:bodyPr>
          <a:lstStyle/>
          <a:p>
            <a:pPr algn="ctr" defTabSz="1219170">
              <a:buClr>
                <a:srgbClr val="000000"/>
              </a:buClr>
            </a:pPr>
            <a:endParaRPr sz="1867" kern="0">
              <a:solidFill>
                <a:srgbClr val="FFFFFF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480" name="Google Shape;480;p48"/>
          <p:cNvSpPr txBox="1">
            <a:spLocks noGrp="1"/>
          </p:cNvSpPr>
          <p:nvPr>
            <p:ph type="ctrTitle"/>
          </p:nvPr>
        </p:nvSpPr>
        <p:spPr>
          <a:xfrm>
            <a:off x="2044968" y="982020"/>
            <a:ext cx="4108560" cy="164110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33" tIns="45700" rIns="91433" bIns="45700" anchor="b" anchorCtr="0">
            <a:normAutofit/>
          </a:bodyPr>
          <a:lstStyle/>
          <a:p>
            <a:pPr>
              <a:buClr>
                <a:srgbClr val="CC4125"/>
              </a:buClr>
              <a:buSzPts val="5400"/>
            </a:pPr>
            <a:r>
              <a:rPr lang="en" sz="7200" dirty="0">
                <a:solidFill>
                  <a:srgbClr val="CC4125"/>
                </a:solidFill>
                <a:latin typeface="Fredericka the Great"/>
                <a:ea typeface="Fredericka the Great"/>
                <a:cs typeface="Fredericka the Great"/>
                <a:sym typeface="Fredericka the Great"/>
              </a:rPr>
              <a:t>AP BIO</a:t>
            </a:r>
            <a:endParaRPr sz="1467" dirty="0"/>
          </a:p>
        </p:txBody>
      </p:sp>
      <p:sp>
        <p:nvSpPr>
          <p:cNvPr id="481" name="Google Shape;481;p48"/>
          <p:cNvSpPr txBox="1">
            <a:spLocks noGrp="1"/>
          </p:cNvSpPr>
          <p:nvPr>
            <p:ph type="subTitle" idx="1"/>
          </p:nvPr>
        </p:nvSpPr>
        <p:spPr>
          <a:xfrm>
            <a:off x="1824219" y="2703377"/>
            <a:ext cx="4550059" cy="164110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33" tIns="45700" rIns="91433" bIns="45700" anchor="t" anchorCtr="0">
            <a:normAutofit fontScale="92500" lnSpcReduction="20000"/>
          </a:bodyPr>
          <a:lstStyle/>
          <a:p>
            <a:pPr marL="0" indent="0">
              <a:spcBef>
                <a:spcPts val="0"/>
              </a:spcBef>
              <a:buClr>
                <a:srgbClr val="134F5C"/>
              </a:buClr>
              <a:buSzPts val="3900"/>
            </a:pPr>
            <a:r>
              <a:rPr lang="en" sz="5200" b="1" dirty="0">
                <a:solidFill>
                  <a:srgbClr val="134F5C"/>
                </a:solidFill>
                <a:latin typeface="Kalam"/>
                <a:ea typeface="Kalam"/>
                <a:cs typeface="Kalam"/>
                <a:sym typeface="Kalam"/>
              </a:rPr>
              <a:t>TOPIC 7.7:</a:t>
            </a:r>
          </a:p>
          <a:p>
            <a:pPr marL="0" indent="0">
              <a:spcBef>
                <a:spcPts val="0"/>
              </a:spcBef>
              <a:buClr>
                <a:srgbClr val="134F5C"/>
              </a:buClr>
              <a:buSzPts val="3900"/>
            </a:pPr>
            <a:r>
              <a:rPr lang="en" sz="5200" b="1" dirty="0">
                <a:solidFill>
                  <a:srgbClr val="134F5C"/>
                </a:solidFill>
                <a:latin typeface="Kalam"/>
                <a:ea typeface="Kalam"/>
                <a:cs typeface="Kalam"/>
                <a:sym typeface="Kalam"/>
              </a:rPr>
              <a:t>Common Ancestry</a:t>
            </a:r>
          </a:p>
        </p:txBody>
      </p:sp>
      <p:sp>
        <p:nvSpPr>
          <p:cNvPr id="482" name="Google Shape;482;p48"/>
          <p:cNvSpPr/>
          <p:nvPr/>
        </p:nvSpPr>
        <p:spPr>
          <a:xfrm>
            <a:off x="1366115" y="3453762"/>
            <a:ext cx="319941" cy="319941"/>
          </a:xfrm>
          <a:prstGeom prst="ellipse">
            <a:avLst/>
          </a:prstGeom>
          <a:solidFill>
            <a:srgbClr val="FFFFFF"/>
          </a:solidFill>
          <a:ln w="28575" cap="flat" cmpd="sng">
            <a:solidFill>
              <a:srgbClr val="FFFFF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33" tIns="45700" rIns="91433" bIns="45700" anchor="ctr" anchorCtr="0">
            <a:noAutofit/>
          </a:bodyPr>
          <a:lstStyle/>
          <a:p>
            <a:pPr algn="ctr" defTabSz="1219170">
              <a:buClr>
                <a:srgbClr val="000000"/>
              </a:buClr>
            </a:pPr>
            <a:endParaRPr sz="1867" kern="0">
              <a:solidFill>
                <a:srgbClr val="FFFFFF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483" name="Google Shape;483;p48"/>
          <p:cNvSpPr/>
          <p:nvPr/>
        </p:nvSpPr>
        <p:spPr>
          <a:xfrm>
            <a:off x="1366115" y="3453762"/>
            <a:ext cx="319941" cy="319941"/>
          </a:xfrm>
          <a:prstGeom prst="ellipse">
            <a:avLst/>
          </a:prstGeom>
          <a:solidFill>
            <a:schemeClr val="accent3">
              <a:alpha val="20000"/>
            </a:schemeClr>
          </a:solidFill>
          <a:ln w="2857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33" tIns="45700" rIns="91433" bIns="45700" anchor="ctr" anchorCtr="0">
            <a:noAutofit/>
          </a:bodyPr>
          <a:lstStyle/>
          <a:p>
            <a:pPr algn="ctr" defTabSz="1219170">
              <a:buClr>
                <a:srgbClr val="000000"/>
              </a:buClr>
            </a:pPr>
            <a:endParaRPr sz="1867" kern="0">
              <a:solidFill>
                <a:srgbClr val="FFFFFF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pic>
        <p:nvPicPr>
          <p:cNvPr id="484" name="Google Shape;484;p48" descr="Green patterned leaves"/>
          <p:cNvPicPr preferRelativeResize="0"/>
          <p:nvPr/>
        </p:nvPicPr>
        <p:blipFill rotWithShape="1">
          <a:blip r:embed="rId3">
            <a:alphaModFix/>
          </a:blip>
          <a:srcRect t="18158" r="1" b="15675"/>
          <a:stretch/>
        </p:blipFill>
        <p:spPr>
          <a:xfrm>
            <a:off x="6942470" y="1796564"/>
            <a:ext cx="4943409" cy="2170137"/>
          </a:xfrm>
          <a:prstGeom prst="rect">
            <a:avLst/>
          </a:prstGeom>
          <a:noFill/>
          <a:ln>
            <a:noFill/>
          </a:ln>
        </p:spPr>
      </p:pic>
      <p:sp>
        <p:nvSpPr>
          <p:cNvPr id="485" name="Google Shape;485;p48"/>
          <p:cNvSpPr/>
          <p:nvPr/>
        </p:nvSpPr>
        <p:spPr>
          <a:xfrm>
            <a:off x="8068715" y="982020"/>
            <a:ext cx="622472" cy="622472"/>
          </a:xfrm>
          <a:custGeom>
            <a:avLst/>
            <a:gdLst/>
            <a:ahLst/>
            <a:cxnLst/>
            <a:rect l="l" t="t" r="r" b="b"/>
            <a:pathLst>
              <a:path w="807148" h="807148" extrusionOk="0">
                <a:moveTo>
                  <a:pt x="403574" y="0"/>
                </a:moveTo>
                <a:cubicBezTo>
                  <a:pt x="180689" y="0"/>
                  <a:pt x="0" y="180689"/>
                  <a:pt x="0" y="403574"/>
                </a:cubicBezTo>
                <a:cubicBezTo>
                  <a:pt x="0" y="626459"/>
                  <a:pt x="180689" y="807149"/>
                  <a:pt x="403574" y="807149"/>
                </a:cubicBezTo>
                <a:cubicBezTo>
                  <a:pt x="626459" y="807149"/>
                  <a:pt x="807149" y="626459"/>
                  <a:pt x="807149" y="403574"/>
                </a:cubicBezTo>
                <a:cubicBezTo>
                  <a:pt x="807149" y="180689"/>
                  <a:pt x="626459" y="0"/>
                  <a:pt x="403574" y="0"/>
                </a:cubicBezTo>
                <a:close/>
                <a:moveTo>
                  <a:pt x="403574" y="667988"/>
                </a:moveTo>
                <a:cubicBezTo>
                  <a:pt x="257556" y="667988"/>
                  <a:pt x="139160" y="549593"/>
                  <a:pt x="139160" y="403574"/>
                </a:cubicBezTo>
                <a:cubicBezTo>
                  <a:pt x="139160" y="257556"/>
                  <a:pt x="257556" y="139160"/>
                  <a:pt x="403574" y="139160"/>
                </a:cubicBezTo>
                <a:cubicBezTo>
                  <a:pt x="549593" y="139160"/>
                  <a:pt x="667988" y="257556"/>
                  <a:pt x="667988" y="403574"/>
                </a:cubicBezTo>
                <a:cubicBezTo>
                  <a:pt x="667988" y="549593"/>
                  <a:pt x="549593" y="667988"/>
                  <a:pt x="403574" y="667988"/>
                </a:cubicBezTo>
                <a:close/>
              </a:path>
            </a:pathLst>
          </a:custGeom>
          <a:solidFill>
            <a:srgbClr val="FFFFFF"/>
          </a:solidFill>
          <a:ln w="28575" cap="flat" cmpd="sng">
            <a:solidFill>
              <a:srgbClr val="FFFFF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33" tIns="45700" rIns="91433" bIns="45700" anchor="ctr" anchorCtr="0">
            <a:noAutofit/>
          </a:bodyPr>
          <a:lstStyle/>
          <a:p>
            <a:pPr algn="ctr" defTabSz="1219170">
              <a:buClr>
                <a:srgbClr val="000000"/>
              </a:buClr>
            </a:pPr>
            <a:endParaRPr sz="1867" kern="0">
              <a:solidFill>
                <a:srgbClr val="FFFFFF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486" name="Google Shape;486;p48"/>
          <p:cNvSpPr/>
          <p:nvPr/>
        </p:nvSpPr>
        <p:spPr>
          <a:xfrm>
            <a:off x="8068715" y="982020"/>
            <a:ext cx="622472" cy="622472"/>
          </a:xfrm>
          <a:custGeom>
            <a:avLst/>
            <a:gdLst/>
            <a:ahLst/>
            <a:cxnLst/>
            <a:rect l="l" t="t" r="r" b="b"/>
            <a:pathLst>
              <a:path w="807148" h="807148" extrusionOk="0">
                <a:moveTo>
                  <a:pt x="403574" y="0"/>
                </a:moveTo>
                <a:cubicBezTo>
                  <a:pt x="180689" y="0"/>
                  <a:pt x="0" y="180689"/>
                  <a:pt x="0" y="403574"/>
                </a:cubicBezTo>
                <a:cubicBezTo>
                  <a:pt x="0" y="626459"/>
                  <a:pt x="180689" y="807149"/>
                  <a:pt x="403574" y="807149"/>
                </a:cubicBezTo>
                <a:cubicBezTo>
                  <a:pt x="626459" y="807149"/>
                  <a:pt x="807149" y="626459"/>
                  <a:pt x="807149" y="403574"/>
                </a:cubicBezTo>
                <a:cubicBezTo>
                  <a:pt x="807149" y="180689"/>
                  <a:pt x="626459" y="0"/>
                  <a:pt x="403574" y="0"/>
                </a:cubicBezTo>
                <a:close/>
                <a:moveTo>
                  <a:pt x="403574" y="667988"/>
                </a:moveTo>
                <a:cubicBezTo>
                  <a:pt x="257556" y="667988"/>
                  <a:pt x="139160" y="549593"/>
                  <a:pt x="139160" y="403574"/>
                </a:cubicBezTo>
                <a:cubicBezTo>
                  <a:pt x="139160" y="257556"/>
                  <a:pt x="257556" y="139160"/>
                  <a:pt x="403574" y="139160"/>
                </a:cubicBezTo>
                <a:cubicBezTo>
                  <a:pt x="549593" y="139160"/>
                  <a:pt x="667988" y="257556"/>
                  <a:pt x="667988" y="403574"/>
                </a:cubicBezTo>
                <a:cubicBezTo>
                  <a:pt x="667988" y="549593"/>
                  <a:pt x="549593" y="667988"/>
                  <a:pt x="403574" y="667988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2857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33" tIns="45700" rIns="91433" bIns="45700" anchor="ctr" anchorCtr="0">
            <a:noAutofit/>
          </a:bodyPr>
          <a:lstStyle/>
          <a:p>
            <a:pPr algn="ctr" defTabSz="1219170">
              <a:buClr>
                <a:srgbClr val="000000"/>
              </a:buClr>
            </a:pPr>
            <a:endParaRPr sz="1867" kern="0">
              <a:solidFill>
                <a:srgbClr val="FFFFFF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487" name="Google Shape;487;p48"/>
          <p:cNvSpPr/>
          <p:nvPr/>
        </p:nvSpPr>
        <p:spPr>
          <a:xfrm>
            <a:off x="9983019" y="4738592"/>
            <a:ext cx="2208981" cy="2119409"/>
          </a:xfrm>
          <a:custGeom>
            <a:avLst/>
            <a:gdLst/>
            <a:ahLst/>
            <a:cxnLst/>
            <a:rect l="l" t="t" r="r" b="b"/>
            <a:pathLst>
              <a:path w="3432581" h="3293393" extrusionOk="0">
                <a:moveTo>
                  <a:pt x="2473947" y="0"/>
                </a:moveTo>
                <a:cubicBezTo>
                  <a:pt x="2730133" y="0"/>
                  <a:pt x="2977223" y="38940"/>
                  <a:pt x="3209623" y="111224"/>
                </a:cubicBezTo>
                <a:lnTo>
                  <a:pt x="3432581" y="192828"/>
                </a:lnTo>
                <a:lnTo>
                  <a:pt x="3432581" y="3293393"/>
                </a:lnTo>
                <a:lnTo>
                  <a:pt x="141884" y="3293393"/>
                </a:lnTo>
                <a:lnTo>
                  <a:pt x="111224" y="3209623"/>
                </a:lnTo>
                <a:cubicBezTo>
                  <a:pt x="38940" y="2977224"/>
                  <a:pt x="0" y="2730133"/>
                  <a:pt x="0" y="2473947"/>
                </a:cubicBezTo>
                <a:cubicBezTo>
                  <a:pt x="0" y="1107624"/>
                  <a:pt x="1107624" y="0"/>
                  <a:pt x="2473947" y="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33" tIns="45700" rIns="91433" bIns="45700" anchor="ctr" anchorCtr="0">
            <a:noAutofit/>
          </a:bodyPr>
          <a:lstStyle/>
          <a:p>
            <a:pPr algn="ctr" defTabSz="1219170">
              <a:buClr>
                <a:srgbClr val="000000"/>
              </a:buClr>
            </a:pPr>
            <a:endParaRPr sz="1867" kern="0">
              <a:solidFill>
                <a:srgbClr val="FFFFFF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488" name="Google Shape;488;p48"/>
          <p:cNvSpPr/>
          <p:nvPr/>
        </p:nvSpPr>
        <p:spPr>
          <a:xfrm>
            <a:off x="9983019" y="4738592"/>
            <a:ext cx="2208981" cy="2119409"/>
          </a:xfrm>
          <a:custGeom>
            <a:avLst/>
            <a:gdLst/>
            <a:ahLst/>
            <a:cxnLst/>
            <a:rect l="l" t="t" r="r" b="b"/>
            <a:pathLst>
              <a:path w="3432581" h="3293393" extrusionOk="0">
                <a:moveTo>
                  <a:pt x="2473947" y="0"/>
                </a:moveTo>
                <a:cubicBezTo>
                  <a:pt x="2730133" y="0"/>
                  <a:pt x="2977223" y="38940"/>
                  <a:pt x="3209623" y="111224"/>
                </a:cubicBezTo>
                <a:lnTo>
                  <a:pt x="3432581" y="192828"/>
                </a:lnTo>
                <a:lnTo>
                  <a:pt x="3432581" y="3293393"/>
                </a:lnTo>
                <a:lnTo>
                  <a:pt x="141884" y="3293393"/>
                </a:lnTo>
                <a:lnTo>
                  <a:pt x="111224" y="3209623"/>
                </a:lnTo>
                <a:cubicBezTo>
                  <a:pt x="38940" y="2977224"/>
                  <a:pt x="0" y="2730133"/>
                  <a:pt x="0" y="2473947"/>
                </a:cubicBezTo>
                <a:cubicBezTo>
                  <a:pt x="0" y="1107624"/>
                  <a:pt x="1107624" y="0"/>
                  <a:pt x="2473947" y="0"/>
                </a:cubicBezTo>
                <a:close/>
              </a:path>
            </a:pathLst>
          </a:custGeom>
          <a:solidFill>
            <a:schemeClr val="accent3">
              <a:alpha val="20000"/>
            </a:schemeClr>
          </a:solidFill>
          <a:ln>
            <a:noFill/>
          </a:ln>
        </p:spPr>
        <p:txBody>
          <a:bodyPr spcFirstLastPara="1" wrap="square" lIns="91433" tIns="45700" rIns="91433" bIns="45700" anchor="ctr" anchorCtr="0">
            <a:noAutofit/>
          </a:bodyPr>
          <a:lstStyle/>
          <a:p>
            <a:pPr algn="ctr" defTabSz="1219170">
              <a:buClr>
                <a:srgbClr val="000000"/>
              </a:buClr>
            </a:pPr>
            <a:endParaRPr sz="1867" kern="0">
              <a:solidFill>
                <a:srgbClr val="FFFFFF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grpSp>
        <p:nvGrpSpPr>
          <p:cNvPr id="489" name="Google Shape;489;p48"/>
          <p:cNvGrpSpPr/>
          <p:nvPr/>
        </p:nvGrpSpPr>
        <p:grpSpPr>
          <a:xfrm>
            <a:off x="10343488" y="5662438"/>
            <a:ext cx="1054465" cy="469689"/>
            <a:chOff x="9841624" y="4115729"/>
            <a:chExt cx="602169" cy="268223"/>
          </a:xfrm>
        </p:grpSpPr>
        <p:sp>
          <p:nvSpPr>
            <p:cNvPr id="490" name="Google Shape;490;p48"/>
            <p:cNvSpPr/>
            <p:nvPr/>
          </p:nvSpPr>
          <p:spPr>
            <a:xfrm>
              <a:off x="9841624" y="4115729"/>
              <a:ext cx="202882" cy="268223"/>
            </a:xfrm>
            <a:custGeom>
              <a:avLst/>
              <a:gdLst/>
              <a:ahLst/>
              <a:cxnLst/>
              <a:rect l="l" t="t" r="r" b="b"/>
              <a:pathLst>
                <a:path w="202882" h="268223" extrusionOk="0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33" tIns="45700" rIns="91433" bIns="457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491" name="Google Shape;491;p48"/>
            <p:cNvSpPr/>
            <p:nvPr/>
          </p:nvSpPr>
          <p:spPr>
            <a:xfrm>
              <a:off x="9941445" y="4115729"/>
              <a:ext cx="202882" cy="268223"/>
            </a:xfrm>
            <a:custGeom>
              <a:avLst/>
              <a:gdLst/>
              <a:ahLst/>
              <a:cxnLst/>
              <a:rect l="l" t="t" r="r" b="b"/>
              <a:pathLst>
                <a:path w="202882" h="268223" extrusionOk="0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33" tIns="45700" rIns="91433" bIns="457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492" name="Google Shape;492;p48"/>
            <p:cNvSpPr/>
            <p:nvPr/>
          </p:nvSpPr>
          <p:spPr>
            <a:xfrm>
              <a:off x="10041267" y="4115729"/>
              <a:ext cx="202882" cy="268223"/>
            </a:xfrm>
            <a:custGeom>
              <a:avLst/>
              <a:gdLst/>
              <a:ahLst/>
              <a:cxnLst/>
              <a:rect l="l" t="t" r="r" b="b"/>
              <a:pathLst>
                <a:path w="202882" h="268223" extrusionOk="0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33" tIns="45700" rIns="91433" bIns="457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493" name="Google Shape;493;p48"/>
            <p:cNvSpPr/>
            <p:nvPr/>
          </p:nvSpPr>
          <p:spPr>
            <a:xfrm>
              <a:off x="10141090" y="4115729"/>
              <a:ext cx="202882" cy="268223"/>
            </a:xfrm>
            <a:custGeom>
              <a:avLst/>
              <a:gdLst/>
              <a:ahLst/>
              <a:cxnLst/>
              <a:rect l="l" t="t" r="r" b="b"/>
              <a:pathLst>
                <a:path w="202882" h="268223" extrusionOk="0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33" tIns="45700" rIns="91433" bIns="457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  <p:sp>
          <p:nvSpPr>
            <p:cNvPr id="494" name="Google Shape;494;p48"/>
            <p:cNvSpPr/>
            <p:nvPr/>
          </p:nvSpPr>
          <p:spPr>
            <a:xfrm>
              <a:off x="10240911" y="4115729"/>
              <a:ext cx="202882" cy="268223"/>
            </a:xfrm>
            <a:custGeom>
              <a:avLst/>
              <a:gdLst/>
              <a:ahLst/>
              <a:cxnLst/>
              <a:rect l="l" t="t" r="r" b="b"/>
              <a:pathLst>
                <a:path w="202882" h="268223" extrusionOk="0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33" tIns="45700" rIns="91433" bIns="457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Cambria"/>
                <a:ea typeface="Cambria"/>
                <a:cs typeface="Cambria"/>
                <a:sym typeface="Cambria"/>
              </a:endParaRPr>
            </a:p>
          </p:txBody>
        </p:sp>
      </p:grpSp>
      <p:pic>
        <p:nvPicPr>
          <p:cNvPr id="3" name="Picture 2" descr="A black background with blue and red letters&#10;&#10;AI-generated content may be incorrect.">
            <a:extLst>
              <a:ext uri="{FF2B5EF4-FFF2-40B4-BE49-F238E27FC236}">
                <a16:creationId xmlns:a16="http://schemas.microsoft.com/office/drawing/2014/main" id="{C396EC2B-8386-B933-B878-A80FA4A27807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7580" y="4339930"/>
            <a:ext cx="3930259" cy="1318843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8553"/>
    </mc:Choice>
    <mc:Fallback xmlns="">
      <p:transition spd="slow" advTm="8553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4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700"/>
                                        <p:tgtEl>
                                          <p:spTgt spid="48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700"/>
                                        <p:tgtEl>
                                          <p:spTgt spid="4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0" name="Google Shape;500;p49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33" tIns="45700" rIns="91433" bIns="45700" anchor="ctr" anchorCtr="0">
            <a:normAutofit/>
          </a:bodyPr>
          <a:lstStyle/>
          <a:p>
            <a:pPr>
              <a:buSzPts val="3300"/>
            </a:pPr>
            <a:r>
              <a:rPr lang="en" sz="4400" b="1" dirty="0">
                <a:latin typeface="Kalam"/>
                <a:ea typeface="Kalam"/>
                <a:cs typeface="Kalam"/>
                <a:sym typeface="Kalam"/>
              </a:rPr>
              <a:t>Objectives</a:t>
            </a:r>
            <a:endParaRPr sz="4400" dirty="0"/>
          </a:p>
        </p:txBody>
      </p:sp>
      <p:sp>
        <p:nvSpPr>
          <p:cNvPr id="501" name="Google Shape;501;p49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33" tIns="45700" rIns="91433" bIns="45700" anchor="t" anchorCtr="0">
            <a:normAutofit/>
          </a:bodyPr>
          <a:lstStyle/>
          <a:p>
            <a:pPr marL="237061" indent="-50799">
              <a:spcBef>
                <a:spcPts val="0"/>
              </a:spcBef>
              <a:buSzPts val="2100"/>
              <a:buNone/>
            </a:pPr>
            <a:endParaRPr sz="1467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D6ACF783-E9F9-DEC2-C950-6F2456687DB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41146" y="2196633"/>
            <a:ext cx="6829425" cy="3343275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18FC2082-7565-1937-975A-EA95D536FF1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16406" y="2769254"/>
            <a:ext cx="2266256" cy="2017899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4238"/>
    </mc:Choice>
    <mc:Fallback xmlns="">
      <p:transition spd="slow" advTm="24238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025318-A20D-6472-0D24-F0712AE7E8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dirty="0"/>
              <a:t>Endosymbiotic Theory Review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63EF2FE-EE92-E5F5-B475-36087443C6D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2600" b="1" dirty="0">
                <a:solidFill>
                  <a:schemeClr val="accent2">
                    <a:lumMod val="50000"/>
                  </a:schemeClr>
                </a:solidFill>
              </a:rPr>
              <a:t>Endosymbiotic theory </a:t>
            </a:r>
            <a:r>
              <a:rPr lang="en-US" sz="2600" dirty="0"/>
              <a:t>- eukaryotic cells evolved by incorporating into themselves individual prokaryotes, which eventually became organelles</a:t>
            </a:r>
          </a:p>
          <a:p>
            <a:pPr lvl="1"/>
            <a:r>
              <a:rPr lang="en-US" sz="2300" dirty="0"/>
              <a:t>All cells share common structures (DNA, membrane, ribosomes)</a:t>
            </a:r>
          </a:p>
          <a:p>
            <a:pPr lvl="1"/>
            <a:r>
              <a:rPr lang="en-US" sz="2300" dirty="0"/>
              <a:t>Mitochondria and chloroplasts (similarities to prokaryotes)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E1A83B5B-FFA0-9BAC-C857-8BED5A1F8D2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79762" y="4002117"/>
            <a:ext cx="8832476" cy="24907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76156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6599"/>
    </mc:Choice>
    <mc:Fallback xmlns="">
      <p:transition spd="slow" advTm="56599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72E902-2FE0-E86A-60A6-93DA4347E5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dirty="0"/>
              <a:t>Common Ancestry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0AF0577-F9B7-DBFC-0E6F-DE6DE866E22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2600" dirty="0"/>
              <a:t>All eukaryotic cells share structures that suggest common ancestry</a:t>
            </a:r>
          </a:p>
          <a:p>
            <a:pPr lvl="1"/>
            <a:r>
              <a:rPr lang="en-US" sz="2300" dirty="0"/>
              <a:t>Membrane bound organelles</a:t>
            </a:r>
          </a:p>
          <a:p>
            <a:pPr lvl="1"/>
            <a:r>
              <a:rPr lang="en-US" sz="2300" dirty="0"/>
              <a:t>Linear chromosomes</a:t>
            </a:r>
          </a:p>
          <a:p>
            <a:pPr lvl="1"/>
            <a:r>
              <a:rPr lang="en-US" sz="2300" dirty="0"/>
              <a:t>Genes that contain </a:t>
            </a:r>
            <a:r>
              <a:rPr lang="en-US" sz="2300" b="1" dirty="0">
                <a:solidFill>
                  <a:schemeClr val="accent2">
                    <a:lumMod val="50000"/>
                  </a:schemeClr>
                </a:solidFill>
              </a:rPr>
              <a:t>introns </a:t>
            </a:r>
            <a:r>
              <a:rPr lang="en-US" sz="2300" dirty="0">
                <a:solidFill>
                  <a:schemeClr val="tx1"/>
                </a:solidFill>
              </a:rPr>
              <a:t>(noncoding regions)</a:t>
            </a:r>
            <a:endParaRPr lang="en-US" sz="23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pic>
        <p:nvPicPr>
          <p:cNvPr id="2050" name="Picture 2" descr="Structure and Function of Cellular Genomes | Microbiology">
            <a:extLst>
              <a:ext uri="{FF2B5EF4-FFF2-40B4-BE49-F238E27FC236}">
                <a16:creationId xmlns:a16="http://schemas.microsoft.com/office/drawing/2014/main" id="{E13A7BDF-3932-1073-AAD3-7B7B9D7C0B9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9644" y="3823447"/>
            <a:ext cx="6232712" cy="27700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239103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4047"/>
    </mc:Choice>
    <mc:Fallback xmlns="">
      <p:transition spd="slow" advTm="44047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1" name="Google Shape;541;p54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33" tIns="45700" rIns="91433" bIns="45700" anchor="ctr" anchorCtr="0">
            <a:normAutofit/>
          </a:bodyPr>
          <a:lstStyle/>
          <a:p>
            <a:pPr>
              <a:buSzPts val="3300"/>
            </a:pPr>
            <a:r>
              <a:rPr lang="en" sz="4400" b="1" dirty="0">
                <a:latin typeface="Kalam"/>
                <a:ea typeface="Kalam"/>
                <a:cs typeface="Kalam"/>
                <a:sym typeface="Kalam"/>
              </a:rPr>
              <a:t>Common Ancestry Review</a:t>
            </a:r>
            <a:endParaRPr sz="4400" dirty="0"/>
          </a:p>
        </p:txBody>
      </p:sp>
      <p:sp>
        <p:nvSpPr>
          <p:cNvPr id="542" name="Google Shape;542;p54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33" tIns="45700" rIns="91433" bIns="45700" anchor="t" anchorCtr="0">
            <a:normAutofit/>
          </a:bodyPr>
          <a:lstStyle/>
          <a:p>
            <a:pPr marL="514350" indent="-514350">
              <a:spcBef>
                <a:spcPts val="0"/>
              </a:spcBef>
              <a:buSzPts val="2000"/>
              <a:buAutoNum type="arabicPeriod"/>
            </a:pPr>
            <a:r>
              <a:rPr lang="en-US" sz="2600" dirty="0"/>
              <a:t>Evidence for common ancestry of all eukaryotes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3612"/>
    </mc:Choice>
    <mc:Fallback xmlns="">
      <p:transition spd="slow" advTm="13612"/>
    </mc:Fallback>
  </mc:AlternateContent>
</p:sld>
</file>

<file path=ppt/theme/theme1.xml><?xml version="1.0" encoding="utf-8"?>
<a:theme xmlns:a="http://schemas.openxmlformats.org/drawingml/2006/main" name="FunkyShapesVTI">
  <a:themeElements>
    <a:clrScheme name="Custom 15">
      <a:dk1>
        <a:srgbClr val="000000"/>
      </a:dk1>
      <a:lt1>
        <a:srgbClr val="FFFFFF"/>
      </a:lt1>
      <a:dk2>
        <a:srgbClr val="2D2D2D"/>
      </a:dk2>
      <a:lt2>
        <a:srgbClr val="F3FFF8"/>
      </a:lt2>
      <a:accent1>
        <a:srgbClr val="FF80BD"/>
      </a:accent1>
      <a:accent2>
        <a:srgbClr val="1EB9D3"/>
      </a:accent2>
      <a:accent3>
        <a:srgbClr val="21C46B"/>
      </a:accent3>
      <a:accent4>
        <a:srgbClr val="EA9600"/>
      </a:accent4>
      <a:accent5>
        <a:srgbClr val="F43B56"/>
      </a:accent5>
      <a:accent6>
        <a:srgbClr val="4B56E8"/>
      </a:accent6>
      <a:hlink>
        <a:srgbClr val="8F61FF"/>
      </a:hlink>
      <a:folHlink>
        <a:srgbClr val="F900A0"/>
      </a:folHlink>
    </a:clrScheme>
    <a:fontScheme name="AP Study Font">
      <a:majorFont>
        <a:latin typeface="Kalam Bold"/>
        <a:ea typeface=""/>
        <a:cs typeface=""/>
      </a:majorFont>
      <a:minorFont>
        <a:latin typeface="Cambr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AP Bio 7.5</Template>
  <TotalTime>1520</TotalTime>
  <Words>85</Words>
  <Application>Microsoft Office PowerPoint</Application>
  <PresentationFormat>Widescreen</PresentationFormat>
  <Paragraphs>18</Paragraphs>
  <Slides>5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Aptos</vt:lpstr>
      <vt:lpstr>Arial</vt:lpstr>
      <vt:lpstr>Cambria</vt:lpstr>
      <vt:lpstr>Fredericka the Great</vt:lpstr>
      <vt:lpstr>Kalam</vt:lpstr>
      <vt:lpstr>FunkyShapesVTI</vt:lpstr>
      <vt:lpstr>AP BIO</vt:lpstr>
      <vt:lpstr>Objectives</vt:lpstr>
      <vt:lpstr>Endosymbiotic Theory Review</vt:lpstr>
      <vt:lpstr>Common Ancestry</vt:lpstr>
      <vt:lpstr>Common Ancestry Review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Daniel Karpoukhin</dc:creator>
  <cp:lastModifiedBy>Daniel Karpoukhin</cp:lastModifiedBy>
  <cp:revision>5</cp:revision>
  <dcterms:created xsi:type="dcterms:W3CDTF">2025-07-30T23:30:17Z</dcterms:created>
  <dcterms:modified xsi:type="dcterms:W3CDTF">2025-08-15T05:18:26Z</dcterms:modified>
</cp:coreProperties>
</file>