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67" r:id="rId2"/>
    <p:sldId id="268" r:id="rId3"/>
    <p:sldId id="274" r:id="rId4"/>
    <p:sldId id="275" r:id="rId5"/>
    <p:sldId id="276" r:id="rId6"/>
    <p:sldId id="273"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1290" autoAdjust="0"/>
  </p:normalViewPr>
  <p:slideViewPr>
    <p:cSldViewPr snapToGrid="0">
      <p:cViewPr varScale="1">
        <p:scale>
          <a:sx n="52" d="100"/>
          <a:sy n="52" d="100"/>
        </p:scale>
        <p:origin x="1872"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F3C261-7DC1-42C5-8EB8-E9FA3CD189A7}" type="datetimeFigureOut">
              <a:rPr lang="en-US" smtClean="0"/>
              <a:t>8/14/2025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E6D141-2D46-438D-BECE-9D925A61BBED}" type="slidenum">
              <a:rPr lang="en-US" smtClean="0"/>
              <a:t>‹#›</a:t>
            </a:fld>
            <a:endParaRPr lang="en-US"/>
          </a:p>
        </p:txBody>
      </p:sp>
    </p:spTree>
    <p:extLst>
      <p:ext uri="{BB962C8B-B14F-4D97-AF65-F5344CB8AC3E}">
        <p14:creationId xmlns:p14="http://schemas.microsoft.com/office/powerpoint/2010/main" val="4127549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7"/>
        <p:cNvGrpSpPr/>
        <p:nvPr/>
      </p:nvGrpSpPr>
      <p:grpSpPr>
        <a:xfrm>
          <a:off x="0" y="0"/>
          <a:ext cx="0" cy="0"/>
          <a:chOff x="0" y="0"/>
          <a:chExt cx="0" cy="0"/>
        </a:xfrm>
      </p:grpSpPr>
      <p:sp>
        <p:nvSpPr>
          <p:cNvPr id="468" name="Google Shape;468;g2c8773d8918_4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69" name="Google Shape;469;g2c8773d8918_4_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470" name="Google Shape;470;g2c8773d8918_4_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5"/>
        <p:cNvGrpSpPr/>
        <p:nvPr/>
      </p:nvGrpSpPr>
      <p:grpSpPr>
        <a:xfrm>
          <a:off x="0" y="0"/>
          <a:ext cx="0" cy="0"/>
          <a:chOff x="0" y="0"/>
          <a:chExt cx="0" cy="0"/>
        </a:xfrm>
      </p:grpSpPr>
      <p:sp>
        <p:nvSpPr>
          <p:cNvPr id="496" name="Google Shape;496;g2c8773d8918_4_2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97" name="Google Shape;497;g2c8773d8918_4_2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498" name="Google Shape;498;g2c8773d8918_4_2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Dominant homo = 2 </a:t>
            </a:r>
            <a:r>
              <a:rPr lang="en-US" dirty="0" err="1"/>
              <a:t>dom</a:t>
            </a:r>
            <a:r>
              <a:rPr lang="en-US" dirty="0"/>
              <a:t> alleles</a:t>
            </a:r>
          </a:p>
          <a:p>
            <a:r>
              <a:rPr lang="en-US" dirty="0"/>
              <a:t>Hetero = 1 of each</a:t>
            </a:r>
          </a:p>
          <a:p>
            <a:r>
              <a:rPr lang="en-US" dirty="0"/>
              <a:t>Dominant recessive = 2 recessive alleles</a:t>
            </a:r>
          </a:p>
          <a:p>
            <a:r>
              <a:rPr lang="en-US" dirty="0"/>
              <a:t>#/total alleles </a:t>
            </a:r>
            <a:r>
              <a:rPr lang="en-US"/>
              <a:t>in population</a:t>
            </a:r>
          </a:p>
        </p:txBody>
      </p:sp>
      <p:sp>
        <p:nvSpPr>
          <p:cNvPr id="4" name="Slide Number Placeholder 3"/>
          <p:cNvSpPr>
            <a:spLocks noGrp="1"/>
          </p:cNvSpPr>
          <p:nvPr>
            <p:ph type="sldNum" sz="quarter" idx="5"/>
          </p:nvPr>
        </p:nvSpPr>
        <p:spPr/>
        <p:txBody>
          <a:bodyPr/>
          <a:lstStyle/>
          <a:p>
            <a:fld id="{B3E6D141-2D46-438D-BECE-9D925A61BBED}" type="slidenum">
              <a:rPr lang="en-US" smtClean="0"/>
              <a:t>4</a:t>
            </a:fld>
            <a:endParaRPr lang="en-US"/>
          </a:p>
        </p:txBody>
      </p:sp>
    </p:spTree>
    <p:extLst>
      <p:ext uri="{BB962C8B-B14F-4D97-AF65-F5344CB8AC3E}">
        <p14:creationId xmlns:p14="http://schemas.microsoft.com/office/powerpoint/2010/main" val="26321171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The frequency of the "aa" genotype. Answer: 36%, as given in the problem itself.</a:t>
            </a:r>
          </a:p>
          <a:p>
            <a:r>
              <a:rPr lang="en-US" sz="1200" b="1" i="0" kern="1200" dirty="0">
                <a:solidFill>
                  <a:schemeClr val="tx1"/>
                </a:solidFill>
                <a:effectLst/>
                <a:latin typeface="+mn-lt"/>
                <a:ea typeface="+mn-ea"/>
                <a:cs typeface="+mn-cs"/>
              </a:rPr>
              <a:t>The frequency of the "a" allele. Answer: The frequency of aa is 36%, which means that q</a:t>
            </a:r>
            <a:r>
              <a:rPr lang="en-US" sz="1200" b="1" i="0" kern="1200" baseline="30000" dirty="0">
                <a:solidFill>
                  <a:schemeClr val="tx1"/>
                </a:solidFill>
                <a:effectLst/>
                <a:latin typeface="+mn-lt"/>
                <a:ea typeface="+mn-ea"/>
                <a:cs typeface="+mn-cs"/>
              </a:rPr>
              <a:t>2</a:t>
            </a:r>
            <a:r>
              <a:rPr lang="en-US" sz="1200" b="1" i="0" kern="1200" dirty="0">
                <a:solidFill>
                  <a:schemeClr val="tx1"/>
                </a:solidFill>
                <a:effectLst/>
                <a:latin typeface="+mn-lt"/>
                <a:ea typeface="+mn-ea"/>
                <a:cs typeface="+mn-cs"/>
              </a:rPr>
              <a:t> = 0.36, by definition. If q</a:t>
            </a:r>
            <a:r>
              <a:rPr lang="en-US" sz="1200" b="1" i="0" kern="1200" baseline="30000" dirty="0">
                <a:solidFill>
                  <a:schemeClr val="tx1"/>
                </a:solidFill>
                <a:effectLst/>
                <a:latin typeface="+mn-lt"/>
                <a:ea typeface="+mn-ea"/>
                <a:cs typeface="+mn-cs"/>
              </a:rPr>
              <a:t>2</a:t>
            </a:r>
            <a:r>
              <a:rPr lang="en-US" sz="1200" b="1" i="0" kern="1200" dirty="0">
                <a:solidFill>
                  <a:schemeClr val="tx1"/>
                </a:solidFill>
                <a:effectLst/>
                <a:latin typeface="+mn-lt"/>
                <a:ea typeface="+mn-ea"/>
                <a:cs typeface="+mn-cs"/>
              </a:rPr>
              <a:t> = 0.36, then q = 0.6, again by definition. Since q equals the frequency of the a allele, then the frequency is 60%.</a:t>
            </a:r>
          </a:p>
          <a:p>
            <a:r>
              <a:rPr lang="en-US" sz="1200" b="1" i="0" kern="1200" dirty="0">
                <a:solidFill>
                  <a:schemeClr val="tx1"/>
                </a:solidFill>
                <a:effectLst/>
                <a:latin typeface="+mn-lt"/>
                <a:ea typeface="+mn-ea"/>
                <a:cs typeface="+mn-cs"/>
              </a:rPr>
              <a:t>The frequency of the "A" allele. Answer: Since q = 0.6, and p + q = 1, then p = 0.4; the frequency of A is by definition equal to p, so the answer is 40%.</a:t>
            </a:r>
          </a:p>
          <a:p>
            <a:r>
              <a:rPr lang="en-US" sz="1200" b="1" i="0" kern="1200" dirty="0">
                <a:solidFill>
                  <a:schemeClr val="tx1"/>
                </a:solidFill>
                <a:effectLst/>
                <a:latin typeface="+mn-lt"/>
                <a:ea typeface="+mn-ea"/>
                <a:cs typeface="+mn-cs"/>
              </a:rPr>
              <a:t>The frequencies of the genotypes "AA" and "Aa." Answer: The frequency of AA is equal to p</a:t>
            </a:r>
            <a:r>
              <a:rPr lang="en-US" sz="1200" b="1" i="0" kern="1200" baseline="30000" dirty="0">
                <a:solidFill>
                  <a:schemeClr val="tx1"/>
                </a:solidFill>
                <a:effectLst/>
                <a:latin typeface="+mn-lt"/>
                <a:ea typeface="+mn-ea"/>
                <a:cs typeface="+mn-cs"/>
              </a:rPr>
              <a:t>2</a:t>
            </a:r>
            <a:r>
              <a:rPr lang="en-US" sz="1200" b="1" i="0" kern="1200" dirty="0">
                <a:solidFill>
                  <a:schemeClr val="tx1"/>
                </a:solidFill>
                <a:effectLst/>
                <a:latin typeface="+mn-lt"/>
                <a:ea typeface="+mn-ea"/>
                <a:cs typeface="+mn-cs"/>
              </a:rPr>
              <a:t>, and the frequency of Aa is equal to 2pq. So, using the information above, the frequency of AA is 16% (i.e. p</a:t>
            </a:r>
            <a:r>
              <a:rPr lang="en-US" sz="1200" b="1" i="0" kern="1200" baseline="30000" dirty="0">
                <a:solidFill>
                  <a:schemeClr val="tx1"/>
                </a:solidFill>
                <a:effectLst/>
                <a:latin typeface="+mn-lt"/>
                <a:ea typeface="+mn-ea"/>
                <a:cs typeface="+mn-cs"/>
              </a:rPr>
              <a:t>2</a:t>
            </a:r>
            <a:r>
              <a:rPr lang="en-US" sz="1200" b="1" i="0" kern="1200" dirty="0">
                <a:solidFill>
                  <a:schemeClr val="tx1"/>
                </a:solidFill>
                <a:effectLst/>
                <a:latin typeface="+mn-lt"/>
                <a:ea typeface="+mn-ea"/>
                <a:cs typeface="+mn-cs"/>
              </a:rPr>
              <a:t> is 0.4 x 0.4 = 0.16) and Aa is 48% (2pq = 2 x 0.4 x 0.6 = 0.48).</a:t>
            </a:r>
          </a:p>
          <a:p>
            <a:r>
              <a:rPr lang="en-US" sz="1200" b="1" i="0" kern="1200" dirty="0">
                <a:solidFill>
                  <a:schemeClr val="tx1"/>
                </a:solidFill>
                <a:effectLst/>
                <a:latin typeface="+mn-lt"/>
                <a:ea typeface="+mn-ea"/>
                <a:cs typeface="+mn-cs"/>
              </a:rPr>
              <a:t>The frequencies of the two possible phenotypes if "A" is completely dominant over "a." Answers: Because "A" is totally dominate over "a", the dominant phenotype will show if either the homozygous "AA" or heterozygous "Aa" genotypes occur. The recessive phenotype is controlled by the homozygous aa genotype. Therefore, the frequency of the dominant phenotype equals the sum of the frequencies of AA and Aa, and the recessive phenotype is simply the frequency of aa. Therefore, the dominant frequency is 64% and, in the first part of this question above, you have already shown that the recessive frequency is 36%.</a:t>
            </a:r>
          </a:p>
          <a:p>
            <a:endParaRPr lang="en-US" dirty="0"/>
          </a:p>
        </p:txBody>
      </p:sp>
      <p:sp>
        <p:nvSpPr>
          <p:cNvPr id="4" name="Slide Number Placeholder 3"/>
          <p:cNvSpPr>
            <a:spLocks noGrp="1"/>
          </p:cNvSpPr>
          <p:nvPr>
            <p:ph type="sldNum" sz="quarter" idx="5"/>
          </p:nvPr>
        </p:nvSpPr>
        <p:spPr/>
        <p:txBody>
          <a:bodyPr/>
          <a:lstStyle/>
          <a:p>
            <a:fld id="{B3E6D141-2D46-438D-BECE-9D925A61BBED}" type="slidenum">
              <a:rPr lang="en-US" smtClean="0"/>
              <a:t>5</a:t>
            </a:fld>
            <a:endParaRPr lang="en-US"/>
          </a:p>
        </p:txBody>
      </p:sp>
    </p:spTree>
    <p:extLst>
      <p:ext uri="{BB962C8B-B14F-4D97-AF65-F5344CB8AC3E}">
        <p14:creationId xmlns:p14="http://schemas.microsoft.com/office/powerpoint/2010/main" val="5405537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6"/>
        <p:cNvGrpSpPr/>
        <p:nvPr/>
      </p:nvGrpSpPr>
      <p:grpSpPr>
        <a:xfrm>
          <a:off x="0" y="0"/>
          <a:ext cx="0" cy="0"/>
          <a:chOff x="0" y="0"/>
          <a:chExt cx="0" cy="0"/>
        </a:xfrm>
      </p:grpSpPr>
      <p:sp>
        <p:nvSpPr>
          <p:cNvPr id="537" name="Google Shape;537;g2c8773d8918_4_6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38" name="Google Shape;538;g2c8773d8918_4_6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539" name="Google Shape;539;g2c8773d8918_4_6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6</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208"/>
        <p:cNvGrpSpPr/>
        <p:nvPr/>
      </p:nvGrpSpPr>
      <p:grpSpPr>
        <a:xfrm>
          <a:off x="0" y="0"/>
          <a:ext cx="0" cy="0"/>
          <a:chOff x="0" y="0"/>
          <a:chExt cx="0" cy="0"/>
        </a:xfrm>
      </p:grpSpPr>
      <p:sp>
        <p:nvSpPr>
          <p:cNvPr id="209" name="Google Shape;209;p26"/>
          <p:cNvSpPr txBox="1">
            <a:spLocks noGrp="1"/>
          </p:cNvSpPr>
          <p:nvPr>
            <p:ph type="ctrTitle"/>
          </p:nvPr>
        </p:nvSpPr>
        <p:spPr>
          <a:xfrm>
            <a:off x="1524000" y="1122363"/>
            <a:ext cx="9144000" cy="2387600"/>
          </a:xfrm>
          <a:prstGeom prst="rect">
            <a:avLst/>
          </a:prstGeom>
          <a:noFill/>
          <a:ln>
            <a:noFill/>
          </a:ln>
        </p:spPr>
        <p:txBody>
          <a:bodyPr spcFirstLastPara="1" wrap="square" lIns="68575" tIns="34275" rIns="68575" bIns="34275" anchor="b" anchorCtr="0">
            <a:normAutofit/>
          </a:bodyPr>
          <a:lstStyle>
            <a:lvl1pPr lvl="0" algn="ctr">
              <a:lnSpc>
                <a:spcPct val="90000"/>
              </a:lnSpc>
              <a:spcBef>
                <a:spcPts val="0"/>
              </a:spcBef>
              <a:spcAft>
                <a:spcPts val="0"/>
              </a:spcAft>
              <a:buClr>
                <a:schemeClr val="dk1"/>
              </a:buClr>
              <a:buSzPts val="4500"/>
              <a:buFont typeface="Kalam"/>
              <a:buNone/>
              <a:defRPr sz="6000" b="1" cap="none">
                <a:latin typeface="Kalam"/>
                <a:ea typeface="Kalam"/>
                <a:cs typeface="Kalam"/>
                <a:sym typeface="Kalam"/>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r>
              <a:rPr lang="en-US"/>
              <a:t>Click to edit Master title style</a:t>
            </a:r>
            <a:endParaRPr/>
          </a:p>
        </p:txBody>
      </p:sp>
      <p:sp>
        <p:nvSpPr>
          <p:cNvPr id="210" name="Google Shape;210;p26"/>
          <p:cNvSpPr txBox="1">
            <a:spLocks noGrp="1"/>
          </p:cNvSpPr>
          <p:nvPr>
            <p:ph type="subTitle" idx="1"/>
          </p:nvPr>
        </p:nvSpPr>
        <p:spPr>
          <a:xfrm>
            <a:off x="1524000" y="3602038"/>
            <a:ext cx="9144000" cy="1655761"/>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1067"/>
              </a:spcBef>
              <a:spcAft>
                <a:spcPts val="0"/>
              </a:spcAft>
              <a:buClr>
                <a:schemeClr val="dk1"/>
              </a:buClr>
              <a:buSzPts val="1800"/>
              <a:buNone/>
              <a:defRPr sz="2400" cap="none"/>
            </a:lvl1pPr>
            <a:lvl2pPr lvl="1" algn="ctr">
              <a:lnSpc>
                <a:spcPct val="90000"/>
              </a:lnSpc>
              <a:spcBef>
                <a:spcPts val="533"/>
              </a:spcBef>
              <a:spcAft>
                <a:spcPts val="0"/>
              </a:spcAft>
              <a:buClr>
                <a:schemeClr val="dk1"/>
              </a:buClr>
              <a:buSzPts val="1500"/>
              <a:buNone/>
              <a:defRPr sz="2000"/>
            </a:lvl2pPr>
            <a:lvl3pPr lvl="2" algn="ctr">
              <a:lnSpc>
                <a:spcPct val="90000"/>
              </a:lnSpc>
              <a:spcBef>
                <a:spcPts val="533"/>
              </a:spcBef>
              <a:spcAft>
                <a:spcPts val="0"/>
              </a:spcAft>
              <a:buClr>
                <a:schemeClr val="dk1"/>
              </a:buClr>
              <a:buSzPts val="1400"/>
              <a:buNone/>
              <a:defRPr sz="1867"/>
            </a:lvl3pPr>
            <a:lvl4pPr lvl="3" algn="ctr">
              <a:lnSpc>
                <a:spcPct val="90000"/>
              </a:lnSpc>
              <a:spcBef>
                <a:spcPts val="533"/>
              </a:spcBef>
              <a:spcAft>
                <a:spcPts val="0"/>
              </a:spcAft>
              <a:buClr>
                <a:schemeClr val="dk1"/>
              </a:buClr>
              <a:buSzPts val="1200"/>
              <a:buNone/>
              <a:defRPr sz="1600"/>
            </a:lvl4pPr>
            <a:lvl5pPr lvl="4" algn="ctr">
              <a:lnSpc>
                <a:spcPct val="90000"/>
              </a:lnSpc>
              <a:spcBef>
                <a:spcPts val="533"/>
              </a:spcBef>
              <a:spcAft>
                <a:spcPts val="0"/>
              </a:spcAft>
              <a:buClr>
                <a:schemeClr val="dk1"/>
              </a:buClr>
              <a:buSzPts val="1200"/>
              <a:buNone/>
              <a:defRPr sz="1600"/>
            </a:lvl5pPr>
            <a:lvl6pPr lvl="5" algn="ctr">
              <a:lnSpc>
                <a:spcPct val="90000"/>
              </a:lnSpc>
              <a:spcBef>
                <a:spcPts val="533"/>
              </a:spcBef>
              <a:spcAft>
                <a:spcPts val="0"/>
              </a:spcAft>
              <a:buClr>
                <a:schemeClr val="dk1"/>
              </a:buClr>
              <a:buSzPts val="1200"/>
              <a:buNone/>
              <a:defRPr sz="1600"/>
            </a:lvl6pPr>
            <a:lvl7pPr lvl="6" algn="ctr">
              <a:lnSpc>
                <a:spcPct val="90000"/>
              </a:lnSpc>
              <a:spcBef>
                <a:spcPts val="533"/>
              </a:spcBef>
              <a:spcAft>
                <a:spcPts val="0"/>
              </a:spcAft>
              <a:buClr>
                <a:schemeClr val="dk1"/>
              </a:buClr>
              <a:buSzPts val="1200"/>
              <a:buNone/>
              <a:defRPr sz="1600"/>
            </a:lvl7pPr>
            <a:lvl8pPr lvl="7" algn="ctr">
              <a:lnSpc>
                <a:spcPct val="90000"/>
              </a:lnSpc>
              <a:spcBef>
                <a:spcPts val="533"/>
              </a:spcBef>
              <a:spcAft>
                <a:spcPts val="0"/>
              </a:spcAft>
              <a:buClr>
                <a:schemeClr val="dk1"/>
              </a:buClr>
              <a:buSzPts val="1200"/>
              <a:buNone/>
              <a:defRPr sz="1600"/>
            </a:lvl8pPr>
            <a:lvl9pPr lvl="8" algn="ctr">
              <a:lnSpc>
                <a:spcPct val="90000"/>
              </a:lnSpc>
              <a:spcBef>
                <a:spcPts val="533"/>
              </a:spcBef>
              <a:spcAft>
                <a:spcPts val="0"/>
              </a:spcAft>
              <a:buClr>
                <a:schemeClr val="dk1"/>
              </a:buClr>
              <a:buSzPts val="1200"/>
              <a:buNone/>
              <a:defRPr sz="1600"/>
            </a:lvl9pPr>
          </a:lstStyle>
          <a:p>
            <a:r>
              <a:rPr lang="en-US"/>
              <a:t>Click to edit Master subtitle style</a:t>
            </a:r>
            <a:endParaRPr/>
          </a:p>
        </p:txBody>
      </p:sp>
      <p:grpSp>
        <p:nvGrpSpPr>
          <p:cNvPr id="211" name="Google Shape;211;p26"/>
          <p:cNvGrpSpPr/>
          <p:nvPr/>
        </p:nvGrpSpPr>
        <p:grpSpPr>
          <a:xfrm>
            <a:off x="10999564" y="5987065"/>
            <a:ext cx="1054465" cy="469689"/>
            <a:chOff x="9841624" y="4115729"/>
            <a:chExt cx="602169" cy="268223"/>
          </a:xfrm>
        </p:grpSpPr>
        <p:sp>
          <p:nvSpPr>
            <p:cNvPr id="212" name="Google Shape;212;p26"/>
            <p:cNvSpPr/>
            <p:nvPr/>
          </p:nvSpPr>
          <p:spPr>
            <a:xfrm>
              <a:off x="9841624" y="4115729"/>
              <a:ext cx="202882" cy="268223"/>
            </a:xfrm>
            <a:custGeom>
              <a:avLst/>
              <a:gdLst/>
              <a:ahLst/>
              <a:cxnLst/>
              <a:rect l="l" t="t" r="r" b="b"/>
              <a:pathLst>
                <a:path w="202882" h="268223" extrusionOk="0">
                  <a:moveTo>
                    <a:pt x="20765"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13" name="Google Shape;213;p26"/>
            <p:cNvSpPr/>
            <p:nvPr/>
          </p:nvSpPr>
          <p:spPr>
            <a:xfrm>
              <a:off x="9941445" y="4115729"/>
              <a:ext cx="202882" cy="268223"/>
            </a:xfrm>
            <a:custGeom>
              <a:avLst/>
              <a:gdLst/>
              <a:ahLst/>
              <a:cxnLst/>
              <a:rect l="l" t="t" r="r" b="b"/>
              <a:pathLst>
                <a:path w="202882" h="268223" extrusionOk="0">
                  <a:moveTo>
                    <a:pt x="20765"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14" name="Google Shape;214;p26"/>
            <p:cNvSpPr/>
            <p:nvPr/>
          </p:nvSpPr>
          <p:spPr>
            <a:xfrm>
              <a:off x="10041267"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15" name="Google Shape;215;p26"/>
            <p:cNvSpPr/>
            <p:nvPr/>
          </p:nvSpPr>
          <p:spPr>
            <a:xfrm>
              <a:off x="10141090"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16" name="Google Shape;216;p26"/>
            <p:cNvSpPr/>
            <p:nvPr/>
          </p:nvSpPr>
          <p:spPr>
            <a:xfrm>
              <a:off x="10240911"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grpSp>
      <p:sp>
        <p:nvSpPr>
          <p:cNvPr id="217" name="Google Shape;217;p26"/>
          <p:cNvSpPr txBox="1">
            <a:spLocks noGrp="1"/>
          </p:cNvSpPr>
          <p:nvPr>
            <p:ph type="dt" idx="10"/>
          </p:nvPr>
        </p:nvSpPr>
        <p:spPr>
          <a:xfrm>
            <a:off x="838200" y="6356351"/>
            <a:ext cx="2743200" cy="365125"/>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18" name="Google Shape;218;p26"/>
          <p:cNvSpPr txBox="1">
            <a:spLocks noGrp="1"/>
          </p:cNvSpPr>
          <p:nvPr>
            <p:ph type="ftr" idx="11"/>
          </p:nvPr>
        </p:nvSpPr>
        <p:spPr>
          <a:xfrm>
            <a:off x="4038600" y="6356351"/>
            <a:ext cx="4114800" cy="365125"/>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19" name="Google Shape;219;p26"/>
          <p:cNvSpPr txBox="1">
            <a:spLocks noGrp="1"/>
          </p:cNvSpPr>
          <p:nvPr>
            <p:ph type="sldNum" idx="12"/>
          </p:nvPr>
        </p:nvSpPr>
        <p:spPr>
          <a:xfrm>
            <a:off x="8610600" y="6356351"/>
            <a:ext cx="2743200" cy="365125"/>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 smtClean="0"/>
              <a:pPr/>
              <a:t>‹#›</a:t>
            </a:fld>
            <a:endParaRPr lang="en"/>
          </a:p>
        </p:txBody>
      </p:sp>
      <p:sp>
        <p:nvSpPr>
          <p:cNvPr id="220" name="Google Shape;220;p26"/>
          <p:cNvSpPr/>
          <p:nvPr/>
        </p:nvSpPr>
        <p:spPr>
          <a:xfrm>
            <a:off x="320736" y="652895"/>
            <a:ext cx="319941" cy="319941"/>
          </a:xfrm>
          <a:prstGeom prst="ellipse">
            <a:avLst/>
          </a:prstGeom>
          <a:solidFill>
            <a:srgbClr val="CDF7E0"/>
          </a:solidFill>
          <a:ln w="28575" cap="flat" cmpd="sng">
            <a:solidFill>
              <a:schemeClr val="dk1"/>
            </a:solidFill>
            <a:prstDash val="solid"/>
            <a:miter lim="800000"/>
            <a:headEnd type="none" w="sm" len="sm"/>
            <a:tailEnd type="none" w="sm" len="sm"/>
          </a:ln>
        </p:spPr>
        <p:txBody>
          <a:bodyPr spcFirstLastPara="1" wrap="square" lIns="91433" tIns="45700" rIns="91433" bIns="45700" anchor="ctr" anchorCtr="0">
            <a:noAutofit/>
          </a:bodyPr>
          <a:lstStyle/>
          <a:p>
            <a:pPr marL="0" marR="0" lvl="0" indent="0" algn="ctr" rtl="0">
              <a:spcBef>
                <a:spcPts val="0"/>
              </a:spcBef>
              <a:spcAft>
                <a:spcPts val="0"/>
              </a:spcAft>
              <a:buNone/>
            </a:pPr>
            <a:endParaRPr sz="1867">
              <a:solidFill>
                <a:schemeClr val="lt1"/>
              </a:solidFill>
              <a:latin typeface="Cambria"/>
              <a:ea typeface="Cambria"/>
              <a:cs typeface="Cambria"/>
              <a:sym typeface="Cambria"/>
            </a:endParaRPr>
          </a:p>
        </p:txBody>
      </p:sp>
    </p:spTree>
    <p:extLst>
      <p:ext uri="{BB962C8B-B14F-4D97-AF65-F5344CB8AC3E}">
        <p14:creationId xmlns:p14="http://schemas.microsoft.com/office/powerpoint/2010/main" val="3359847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328"/>
        <p:cNvGrpSpPr/>
        <p:nvPr/>
      </p:nvGrpSpPr>
      <p:grpSpPr>
        <a:xfrm>
          <a:off x="0" y="0"/>
          <a:ext cx="0" cy="0"/>
          <a:chOff x="0" y="0"/>
          <a:chExt cx="0" cy="0"/>
        </a:xfrm>
      </p:grpSpPr>
      <p:sp>
        <p:nvSpPr>
          <p:cNvPr id="329" name="Google Shape;329;p35"/>
          <p:cNvSpPr txBox="1">
            <a:spLocks noGrp="1"/>
          </p:cNvSpPr>
          <p:nvPr>
            <p:ph type="title"/>
          </p:nvPr>
        </p:nvSpPr>
        <p:spPr>
          <a:xfrm>
            <a:off x="838200" y="365125"/>
            <a:ext cx="10515600" cy="1325563"/>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r>
              <a:rPr lang="en-US"/>
              <a:t>Click to edit Master title style</a:t>
            </a:r>
            <a:endParaRPr/>
          </a:p>
        </p:txBody>
      </p:sp>
      <p:sp>
        <p:nvSpPr>
          <p:cNvPr id="330" name="Google Shape;330;p35"/>
          <p:cNvSpPr txBox="1">
            <a:spLocks noGrp="1"/>
          </p:cNvSpPr>
          <p:nvPr>
            <p:ph type="body" idx="1"/>
          </p:nvPr>
        </p:nvSpPr>
        <p:spPr>
          <a:xfrm rot="5400000">
            <a:off x="3920331" y="-1256505"/>
            <a:ext cx="4351339" cy="10515600"/>
          </a:xfrm>
          <a:prstGeom prst="rect">
            <a:avLst/>
          </a:prstGeom>
          <a:noFill/>
          <a:ln>
            <a:noFill/>
          </a:ln>
        </p:spPr>
        <p:txBody>
          <a:bodyPr spcFirstLastPara="1" wrap="square" lIns="68575" tIns="34275" rIns="68575" bIns="34275" anchor="t" anchorCtr="0">
            <a:normAutofit/>
          </a:bodyPr>
          <a:lstStyle>
            <a:lvl1pPr marL="609585" lvl="0" indent="-423323" algn="l">
              <a:lnSpc>
                <a:spcPct val="90000"/>
              </a:lnSpc>
              <a:spcBef>
                <a:spcPts val="1067"/>
              </a:spcBef>
              <a:spcAft>
                <a:spcPts val="0"/>
              </a:spcAft>
              <a:buClr>
                <a:schemeClr val="dk1"/>
              </a:buClr>
              <a:buSzPts val="1400"/>
              <a:buChar char="•"/>
              <a:defRPr/>
            </a:lvl1pPr>
            <a:lvl2pPr marL="1219170" lvl="1" indent="-423323" algn="l">
              <a:lnSpc>
                <a:spcPct val="90000"/>
              </a:lnSpc>
              <a:spcBef>
                <a:spcPts val="533"/>
              </a:spcBef>
              <a:spcAft>
                <a:spcPts val="0"/>
              </a:spcAft>
              <a:buClr>
                <a:schemeClr val="dk1"/>
              </a:buClr>
              <a:buSzPts val="1400"/>
              <a:buChar char="•"/>
              <a:defRPr/>
            </a:lvl2pPr>
            <a:lvl3pPr marL="1828754" lvl="2" indent="-423323" algn="l">
              <a:lnSpc>
                <a:spcPct val="90000"/>
              </a:lnSpc>
              <a:spcBef>
                <a:spcPts val="533"/>
              </a:spcBef>
              <a:spcAft>
                <a:spcPts val="0"/>
              </a:spcAft>
              <a:buClr>
                <a:schemeClr val="dk1"/>
              </a:buClr>
              <a:buSzPts val="1400"/>
              <a:buChar char="•"/>
              <a:defRPr/>
            </a:lvl3pPr>
            <a:lvl4pPr marL="2438339" lvl="3" indent="-423323" algn="l">
              <a:lnSpc>
                <a:spcPct val="90000"/>
              </a:lnSpc>
              <a:spcBef>
                <a:spcPts val="533"/>
              </a:spcBef>
              <a:spcAft>
                <a:spcPts val="0"/>
              </a:spcAft>
              <a:buClr>
                <a:schemeClr val="dk1"/>
              </a:buClr>
              <a:buSzPts val="1400"/>
              <a:buChar char="•"/>
              <a:defRPr/>
            </a:lvl4pPr>
            <a:lvl5pPr marL="3047924" lvl="4" indent="-423323" algn="l">
              <a:lnSpc>
                <a:spcPct val="90000"/>
              </a:lnSpc>
              <a:spcBef>
                <a:spcPts val="533"/>
              </a:spcBef>
              <a:spcAft>
                <a:spcPts val="0"/>
              </a:spcAft>
              <a:buClr>
                <a:schemeClr val="dk1"/>
              </a:buClr>
              <a:buSzPts val="1400"/>
              <a:buChar char="•"/>
              <a:defRPr/>
            </a:lvl5pPr>
            <a:lvl6pPr marL="3657509" lvl="5" indent="-423323" algn="l">
              <a:lnSpc>
                <a:spcPct val="90000"/>
              </a:lnSpc>
              <a:spcBef>
                <a:spcPts val="533"/>
              </a:spcBef>
              <a:spcAft>
                <a:spcPts val="0"/>
              </a:spcAft>
              <a:buClr>
                <a:schemeClr val="dk1"/>
              </a:buClr>
              <a:buSzPts val="1400"/>
              <a:buChar char="•"/>
              <a:defRPr/>
            </a:lvl6pPr>
            <a:lvl7pPr marL="4267093" lvl="6" indent="-423323" algn="l">
              <a:lnSpc>
                <a:spcPct val="90000"/>
              </a:lnSpc>
              <a:spcBef>
                <a:spcPts val="533"/>
              </a:spcBef>
              <a:spcAft>
                <a:spcPts val="0"/>
              </a:spcAft>
              <a:buClr>
                <a:schemeClr val="dk1"/>
              </a:buClr>
              <a:buSzPts val="1400"/>
              <a:buChar char="•"/>
              <a:defRPr/>
            </a:lvl7pPr>
            <a:lvl8pPr marL="4876678" lvl="7" indent="-423323" algn="l">
              <a:lnSpc>
                <a:spcPct val="90000"/>
              </a:lnSpc>
              <a:spcBef>
                <a:spcPts val="533"/>
              </a:spcBef>
              <a:spcAft>
                <a:spcPts val="0"/>
              </a:spcAft>
              <a:buClr>
                <a:schemeClr val="dk1"/>
              </a:buClr>
              <a:buSzPts val="1400"/>
              <a:buChar char="•"/>
              <a:defRPr/>
            </a:lvl8pPr>
            <a:lvl9pPr marL="5486263" lvl="8" indent="-423323" algn="l">
              <a:lnSpc>
                <a:spcPct val="90000"/>
              </a:lnSpc>
              <a:spcBef>
                <a:spcPts val="533"/>
              </a:spcBef>
              <a:spcAft>
                <a:spcPts val="0"/>
              </a:spcAft>
              <a:buClr>
                <a:schemeClr val="dk1"/>
              </a:buClr>
              <a:buSzPts val="1400"/>
              <a:buChar char="•"/>
              <a:defRPr/>
            </a:lvl9pPr>
          </a:lstStyle>
          <a:p>
            <a:pPr lvl="0"/>
            <a:r>
              <a:rPr lang="en-US"/>
              <a:t>Click to edit Master text styles</a:t>
            </a:r>
          </a:p>
        </p:txBody>
      </p:sp>
      <p:grpSp>
        <p:nvGrpSpPr>
          <p:cNvPr id="331" name="Google Shape;331;p35"/>
          <p:cNvGrpSpPr/>
          <p:nvPr/>
        </p:nvGrpSpPr>
        <p:grpSpPr>
          <a:xfrm>
            <a:off x="10999564" y="5987065"/>
            <a:ext cx="1054465" cy="469689"/>
            <a:chOff x="9841624" y="4115729"/>
            <a:chExt cx="602169" cy="268223"/>
          </a:xfrm>
        </p:grpSpPr>
        <p:sp>
          <p:nvSpPr>
            <p:cNvPr id="332" name="Google Shape;332;p35"/>
            <p:cNvSpPr/>
            <p:nvPr/>
          </p:nvSpPr>
          <p:spPr>
            <a:xfrm>
              <a:off x="9841624" y="4115729"/>
              <a:ext cx="202882" cy="268223"/>
            </a:xfrm>
            <a:custGeom>
              <a:avLst/>
              <a:gdLst/>
              <a:ahLst/>
              <a:cxnLst/>
              <a:rect l="l" t="t" r="r" b="b"/>
              <a:pathLst>
                <a:path w="202882" h="268223" extrusionOk="0">
                  <a:moveTo>
                    <a:pt x="20765"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333" name="Google Shape;333;p35"/>
            <p:cNvSpPr/>
            <p:nvPr/>
          </p:nvSpPr>
          <p:spPr>
            <a:xfrm>
              <a:off x="9941445" y="4115729"/>
              <a:ext cx="202882" cy="268223"/>
            </a:xfrm>
            <a:custGeom>
              <a:avLst/>
              <a:gdLst/>
              <a:ahLst/>
              <a:cxnLst/>
              <a:rect l="l" t="t" r="r" b="b"/>
              <a:pathLst>
                <a:path w="202882" h="268223" extrusionOk="0">
                  <a:moveTo>
                    <a:pt x="20765"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334" name="Google Shape;334;p35"/>
            <p:cNvSpPr/>
            <p:nvPr/>
          </p:nvSpPr>
          <p:spPr>
            <a:xfrm>
              <a:off x="10041267"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335" name="Google Shape;335;p35"/>
            <p:cNvSpPr/>
            <p:nvPr/>
          </p:nvSpPr>
          <p:spPr>
            <a:xfrm>
              <a:off x="10141090"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336" name="Google Shape;336;p35"/>
            <p:cNvSpPr/>
            <p:nvPr/>
          </p:nvSpPr>
          <p:spPr>
            <a:xfrm>
              <a:off x="10240911"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grpSp>
      <p:sp>
        <p:nvSpPr>
          <p:cNvPr id="337" name="Google Shape;337;p35"/>
          <p:cNvSpPr txBox="1">
            <a:spLocks noGrp="1"/>
          </p:cNvSpPr>
          <p:nvPr>
            <p:ph type="dt" idx="10"/>
          </p:nvPr>
        </p:nvSpPr>
        <p:spPr>
          <a:xfrm>
            <a:off x="838200" y="6356351"/>
            <a:ext cx="2743200" cy="365125"/>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338" name="Google Shape;338;p35"/>
          <p:cNvSpPr txBox="1">
            <a:spLocks noGrp="1"/>
          </p:cNvSpPr>
          <p:nvPr>
            <p:ph type="ftr" idx="11"/>
          </p:nvPr>
        </p:nvSpPr>
        <p:spPr>
          <a:xfrm>
            <a:off x="4038600" y="6356351"/>
            <a:ext cx="4114800" cy="365125"/>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339" name="Google Shape;339;p35"/>
          <p:cNvSpPr txBox="1">
            <a:spLocks noGrp="1"/>
          </p:cNvSpPr>
          <p:nvPr>
            <p:ph type="sldNum" idx="12"/>
          </p:nvPr>
        </p:nvSpPr>
        <p:spPr>
          <a:xfrm>
            <a:off x="8610600" y="6356351"/>
            <a:ext cx="2743200" cy="365125"/>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 smtClean="0"/>
              <a:pPr/>
              <a:t>‹#›</a:t>
            </a:fld>
            <a:endParaRPr lang="en"/>
          </a:p>
        </p:txBody>
      </p:sp>
      <p:sp>
        <p:nvSpPr>
          <p:cNvPr id="340" name="Google Shape;340;p35"/>
          <p:cNvSpPr/>
          <p:nvPr/>
        </p:nvSpPr>
        <p:spPr>
          <a:xfrm>
            <a:off x="320736" y="652895"/>
            <a:ext cx="319941" cy="319941"/>
          </a:xfrm>
          <a:prstGeom prst="ellipse">
            <a:avLst/>
          </a:prstGeom>
          <a:solidFill>
            <a:srgbClr val="CDF7E0"/>
          </a:solidFill>
          <a:ln w="28575" cap="flat" cmpd="sng">
            <a:solidFill>
              <a:schemeClr val="dk1"/>
            </a:solidFill>
            <a:prstDash val="solid"/>
            <a:miter lim="800000"/>
            <a:headEnd type="none" w="sm" len="sm"/>
            <a:tailEnd type="none" w="sm" len="sm"/>
          </a:ln>
        </p:spPr>
        <p:txBody>
          <a:bodyPr spcFirstLastPara="1" wrap="square" lIns="91433" tIns="45700" rIns="91433" bIns="45700" anchor="ctr" anchorCtr="0">
            <a:noAutofit/>
          </a:bodyPr>
          <a:lstStyle/>
          <a:p>
            <a:pPr marL="0" marR="0" lvl="0" indent="0" algn="ctr" rtl="0">
              <a:spcBef>
                <a:spcPts val="0"/>
              </a:spcBef>
              <a:spcAft>
                <a:spcPts val="0"/>
              </a:spcAft>
              <a:buNone/>
            </a:pPr>
            <a:endParaRPr sz="1867">
              <a:solidFill>
                <a:schemeClr val="lt1"/>
              </a:solidFill>
              <a:latin typeface="Cambria"/>
              <a:ea typeface="Cambria"/>
              <a:cs typeface="Cambria"/>
              <a:sym typeface="Cambria"/>
            </a:endParaRPr>
          </a:p>
        </p:txBody>
      </p:sp>
    </p:spTree>
    <p:extLst>
      <p:ext uri="{BB962C8B-B14F-4D97-AF65-F5344CB8AC3E}">
        <p14:creationId xmlns:p14="http://schemas.microsoft.com/office/powerpoint/2010/main" val="3927636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341"/>
        <p:cNvGrpSpPr/>
        <p:nvPr/>
      </p:nvGrpSpPr>
      <p:grpSpPr>
        <a:xfrm>
          <a:off x="0" y="0"/>
          <a:ext cx="0" cy="0"/>
          <a:chOff x="0" y="0"/>
          <a:chExt cx="0" cy="0"/>
        </a:xfrm>
      </p:grpSpPr>
      <p:sp>
        <p:nvSpPr>
          <p:cNvPr id="342" name="Google Shape;342;p36"/>
          <p:cNvSpPr txBox="1">
            <a:spLocks noGrp="1"/>
          </p:cNvSpPr>
          <p:nvPr>
            <p:ph type="title"/>
          </p:nvPr>
        </p:nvSpPr>
        <p:spPr>
          <a:xfrm rot="5400000">
            <a:off x="7133431" y="1956594"/>
            <a:ext cx="5811839" cy="26289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r>
              <a:rPr lang="en-US"/>
              <a:t>Click to edit Master title style</a:t>
            </a:r>
            <a:endParaRPr/>
          </a:p>
        </p:txBody>
      </p:sp>
      <p:sp>
        <p:nvSpPr>
          <p:cNvPr id="343" name="Google Shape;343;p36"/>
          <p:cNvSpPr txBox="1">
            <a:spLocks noGrp="1"/>
          </p:cNvSpPr>
          <p:nvPr>
            <p:ph type="body" idx="1"/>
          </p:nvPr>
        </p:nvSpPr>
        <p:spPr>
          <a:xfrm rot="5400000">
            <a:off x="1799431" y="-596106"/>
            <a:ext cx="5811839" cy="7734300"/>
          </a:xfrm>
          <a:prstGeom prst="rect">
            <a:avLst/>
          </a:prstGeom>
          <a:noFill/>
          <a:ln>
            <a:noFill/>
          </a:ln>
        </p:spPr>
        <p:txBody>
          <a:bodyPr spcFirstLastPara="1" wrap="square" lIns="68575" tIns="34275" rIns="68575" bIns="34275" anchor="t" anchorCtr="0">
            <a:normAutofit/>
          </a:bodyPr>
          <a:lstStyle>
            <a:lvl1pPr marL="609585" lvl="0" indent="-423323" algn="l">
              <a:lnSpc>
                <a:spcPct val="90000"/>
              </a:lnSpc>
              <a:spcBef>
                <a:spcPts val="1067"/>
              </a:spcBef>
              <a:spcAft>
                <a:spcPts val="0"/>
              </a:spcAft>
              <a:buClr>
                <a:schemeClr val="dk1"/>
              </a:buClr>
              <a:buSzPts val="1400"/>
              <a:buChar char="•"/>
              <a:defRPr/>
            </a:lvl1pPr>
            <a:lvl2pPr marL="1219170" lvl="1" indent="-423323" algn="l">
              <a:lnSpc>
                <a:spcPct val="90000"/>
              </a:lnSpc>
              <a:spcBef>
                <a:spcPts val="533"/>
              </a:spcBef>
              <a:spcAft>
                <a:spcPts val="0"/>
              </a:spcAft>
              <a:buClr>
                <a:schemeClr val="dk1"/>
              </a:buClr>
              <a:buSzPts val="1400"/>
              <a:buChar char="•"/>
              <a:defRPr/>
            </a:lvl2pPr>
            <a:lvl3pPr marL="1828754" lvl="2" indent="-423323" algn="l">
              <a:lnSpc>
                <a:spcPct val="90000"/>
              </a:lnSpc>
              <a:spcBef>
                <a:spcPts val="533"/>
              </a:spcBef>
              <a:spcAft>
                <a:spcPts val="0"/>
              </a:spcAft>
              <a:buClr>
                <a:schemeClr val="dk1"/>
              </a:buClr>
              <a:buSzPts val="1400"/>
              <a:buChar char="•"/>
              <a:defRPr/>
            </a:lvl3pPr>
            <a:lvl4pPr marL="2438339" lvl="3" indent="-423323" algn="l">
              <a:lnSpc>
                <a:spcPct val="90000"/>
              </a:lnSpc>
              <a:spcBef>
                <a:spcPts val="533"/>
              </a:spcBef>
              <a:spcAft>
                <a:spcPts val="0"/>
              </a:spcAft>
              <a:buClr>
                <a:schemeClr val="dk1"/>
              </a:buClr>
              <a:buSzPts val="1400"/>
              <a:buChar char="•"/>
              <a:defRPr/>
            </a:lvl4pPr>
            <a:lvl5pPr marL="3047924" lvl="4" indent="-423323" algn="l">
              <a:lnSpc>
                <a:spcPct val="90000"/>
              </a:lnSpc>
              <a:spcBef>
                <a:spcPts val="533"/>
              </a:spcBef>
              <a:spcAft>
                <a:spcPts val="0"/>
              </a:spcAft>
              <a:buClr>
                <a:schemeClr val="dk1"/>
              </a:buClr>
              <a:buSzPts val="1400"/>
              <a:buChar char="•"/>
              <a:defRPr/>
            </a:lvl5pPr>
            <a:lvl6pPr marL="3657509" lvl="5" indent="-423323" algn="l">
              <a:lnSpc>
                <a:spcPct val="90000"/>
              </a:lnSpc>
              <a:spcBef>
                <a:spcPts val="533"/>
              </a:spcBef>
              <a:spcAft>
                <a:spcPts val="0"/>
              </a:spcAft>
              <a:buClr>
                <a:schemeClr val="dk1"/>
              </a:buClr>
              <a:buSzPts val="1400"/>
              <a:buChar char="•"/>
              <a:defRPr/>
            </a:lvl6pPr>
            <a:lvl7pPr marL="4267093" lvl="6" indent="-423323" algn="l">
              <a:lnSpc>
                <a:spcPct val="90000"/>
              </a:lnSpc>
              <a:spcBef>
                <a:spcPts val="533"/>
              </a:spcBef>
              <a:spcAft>
                <a:spcPts val="0"/>
              </a:spcAft>
              <a:buClr>
                <a:schemeClr val="dk1"/>
              </a:buClr>
              <a:buSzPts val="1400"/>
              <a:buChar char="•"/>
              <a:defRPr/>
            </a:lvl7pPr>
            <a:lvl8pPr marL="4876678" lvl="7" indent="-423323" algn="l">
              <a:lnSpc>
                <a:spcPct val="90000"/>
              </a:lnSpc>
              <a:spcBef>
                <a:spcPts val="533"/>
              </a:spcBef>
              <a:spcAft>
                <a:spcPts val="0"/>
              </a:spcAft>
              <a:buClr>
                <a:schemeClr val="dk1"/>
              </a:buClr>
              <a:buSzPts val="1400"/>
              <a:buChar char="•"/>
              <a:defRPr/>
            </a:lvl8pPr>
            <a:lvl9pPr marL="5486263" lvl="8" indent="-423323" algn="l">
              <a:lnSpc>
                <a:spcPct val="90000"/>
              </a:lnSpc>
              <a:spcBef>
                <a:spcPts val="533"/>
              </a:spcBef>
              <a:spcAft>
                <a:spcPts val="0"/>
              </a:spcAft>
              <a:buClr>
                <a:schemeClr val="dk1"/>
              </a:buClr>
              <a:buSzPts val="1400"/>
              <a:buChar char="•"/>
              <a:defRPr/>
            </a:lvl9pPr>
          </a:lstStyle>
          <a:p>
            <a:pPr lvl="0"/>
            <a:r>
              <a:rPr lang="en-US"/>
              <a:t>Click to edit Master text styles</a:t>
            </a:r>
          </a:p>
        </p:txBody>
      </p:sp>
      <p:grpSp>
        <p:nvGrpSpPr>
          <p:cNvPr id="344" name="Google Shape;344;p36"/>
          <p:cNvGrpSpPr/>
          <p:nvPr/>
        </p:nvGrpSpPr>
        <p:grpSpPr>
          <a:xfrm>
            <a:off x="10999564" y="5987065"/>
            <a:ext cx="1054465" cy="469689"/>
            <a:chOff x="9841624" y="4115729"/>
            <a:chExt cx="602169" cy="268223"/>
          </a:xfrm>
        </p:grpSpPr>
        <p:sp>
          <p:nvSpPr>
            <p:cNvPr id="345" name="Google Shape;345;p36"/>
            <p:cNvSpPr/>
            <p:nvPr/>
          </p:nvSpPr>
          <p:spPr>
            <a:xfrm>
              <a:off x="9841624" y="4115729"/>
              <a:ext cx="202882" cy="268223"/>
            </a:xfrm>
            <a:custGeom>
              <a:avLst/>
              <a:gdLst/>
              <a:ahLst/>
              <a:cxnLst/>
              <a:rect l="l" t="t" r="r" b="b"/>
              <a:pathLst>
                <a:path w="202882" h="268223" extrusionOk="0">
                  <a:moveTo>
                    <a:pt x="20765"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346" name="Google Shape;346;p36"/>
            <p:cNvSpPr/>
            <p:nvPr/>
          </p:nvSpPr>
          <p:spPr>
            <a:xfrm>
              <a:off x="9941445" y="4115729"/>
              <a:ext cx="202882" cy="268223"/>
            </a:xfrm>
            <a:custGeom>
              <a:avLst/>
              <a:gdLst/>
              <a:ahLst/>
              <a:cxnLst/>
              <a:rect l="l" t="t" r="r" b="b"/>
              <a:pathLst>
                <a:path w="202882" h="268223" extrusionOk="0">
                  <a:moveTo>
                    <a:pt x="20765"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347" name="Google Shape;347;p36"/>
            <p:cNvSpPr/>
            <p:nvPr/>
          </p:nvSpPr>
          <p:spPr>
            <a:xfrm>
              <a:off x="10041267"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348" name="Google Shape;348;p36"/>
            <p:cNvSpPr/>
            <p:nvPr/>
          </p:nvSpPr>
          <p:spPr>
            <a:xfrm>
              <a:off x="10141090"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349" name="Google Shape;349;p36"/>
            <p:cNvSpPr/>
            <p:nvPr/>
          </p:nvSpPr>
          <p:spPr>
            <a:xfrm>
              <a:off x="10240911"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grpSp>
      <p:sp>
        <p:nvSpPr>
          <p:cNvPr id="350" name="Google Shape;350;p36"/>
          <p:cNvSpPr txBox="1">
            <a:spLocks noGrp="1"/>
          </p:cNvSpPr>
          <p:nvPr>
            <p:ph type="dt" idx="10"/>
          </p:nvPr>
        </p:nvSpPr>
        <p:spPr>
          <a:xfrm>
            <a:off x="838200" y="6356351"/>
            <a:ext cx="2743200" cy="365125"/>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351" name="Google Shape;351;p36"/>
          <p:cNvSpPr txBox="1">
            <a:spLocks noGrp="1"/>
          </p:cNvSpPr>
          <p:nvPr>
            <p:ph type="ftr" idx="11"/>
          </p:nvPr>
        </p:nvSpPr>
        <p:spPr>
          <a:xfrm>
            <a:off x="4038600" y="6356351"/>
            <a:ext cx="4114800" cy="365125"/>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352" name="Google Shape;352;p36"/>
          <p:cNvSpPr txBox="1">
            <a:spLocks noGrp="1"/>
          </p:cNvSpPr>
          <p:nvPr>
            <p:ph type="sldNum" idx="12"/>
          </p:nvPr>
        </p:nvSpPr>
        <p:spPr>
          <a:xfrm>
            <a:off x="8610600" y="6356351"/>
            <a:ext cx="2743200" cy="365125"/>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 smtClean="0"/>
              <a:pPr/>
              <a:t>‹#›</a:t>
            </a:fld>
            <a:endParaRPr lang="en"/>
          </a:p>
        </p:txBody>
      </p:sp>
      <p:sp>
        <p:nvSpPr>
          <p:cNvPr id="353" name="Google Shape;353;p36"/>
          <p:cNvSpPr/>
          <p:nvPr/>
        </p:nvSpPr>
        <p:spPr>
          <a:xfrm>
            <a:off x="320736" y="652895"/>
            <a:ext cx="319941" cy="319941"/>
          </a:xfrm>
          <a:prstGeom prst="ellipse">
            <a:avLst/>
          </a:prstGeom>
          <a:solidFill>
            <a:srgbClr val="CDF7E0"/>
          </a:solidFill>
          <a:ln w="28575" cap="flat" cmpd="sng">
            <a:solidFill>
              <a:schemeClr val="dk1"/>
            </a:solidFill>
            <a:prstDash val="solid"/>
            <a:miter lim="800000"/>
            <a:headEnd type="none" w="sm" len="sm"/>
            <a:tailEnd type="none" w="sm" len="sm"/>
          </a:ln>
        </p:spPr>
        <p:txBody>
          <a:bodyPr spcFirstLastPara="1" wrap="square" lIns="91433" tIns="45700" rIns="91433" bIns="45700" anchor="ctr" anchorCtr="0">
            <a:noAutofit/>
          </a:bodyPr>
          <a:lstStyle/>
          <a:p>
            <a:pPr marL="0" marR="0" lvl="0" indent="0" algn="ctr" rtl="0">
              <a:spcBef>
                <a:spcPts val="0"/>
              </a:spcBef>
              <a:spcAft>
                <a:spcPts val="0"/>
              </a:spcAft>
              <a:buNone/>
            </a:pPr>
            <a:endParaRPr sz="1867">
              <a:solidFill>
                <a:schemeClr val="lt1"/>
              </a:solidFill>
              <a:latin typeface="Cambria"/>
              <a:ea typeface="Cambria"/>
              <a:cs typeface="Cambria"/>
              <a:sym typeface="Cambria"/>
            </a:endParaRPr>
          </a:p>
        </p:txBody>
      </p:sp>
    </p:spTree>
    <p:extLst>
      <p:ext uri="{BB962C8B-B14F-4D97-AF65-F5344CB8AC3E}">
        <p14:creationId xmlns:p14="http://schemas.microsoft.com/office/powerpoint/2010/main" val="61189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221"/>
        <p:cNvGrpSpPr/>
        <p:nvPr/>
      </p:nvGrpSpPr>
      <p:grpSpPr>
        <a:xfrm>
          <a:off x="0" y="0"/>
          <a:ext cx="0" cy="0"/>
          <a:chOff x="0" y="0"/>
          <a:chExt cx="0" cy="0"/>
        </a:xfrm>
      </p:grpSpPr>
      <p:sp>
        <p:nvSpPr>
          <p:cNvPr id="222" name="Google Shape;222;p27"/>
          <p:cNvSpPr txBox="1">
            <a:spLocks noGrp="1"/>
          </p:cNvSpPr>
          <p:nvPr>
            <p:ph type="title"/>
          </p:nvPr>
        </p:nvSpPr>
        <p:spPr>
          <a:xfrm>
            <a:off x="838200" y="365125"/>
            <a:ext cx="10515600" cy="1325563"/>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r>
              <a:rPr lang="en-US"/>
              <a:t>Click to edit Master title style</a:t>
            </a:r>
            <a:endParaRPr/>
          </a:p>
        </p:txBody>
      </p:sp>
      <p:sp>
        <p:nvSpPr>
          <p:cNvPr id="223" name="Google Shape;223;p27"/>
          <p:cNvSpPr txBox="1">
            <a:spLocks noGrp="1"/>
          </p:cNvSpPr>
          <p:nvPr>
            <p:ph type="body" idx="1"/>
          </p:nvPr>
        </p:nvSpPr>
        <p:spPr>
          <a:xfrm>
            <a:off x="838200" y="1825625"/>
            <a:ext cx="10515600" cy="4351339"/>
          </a:xfrm>
          <a:prstGeom prst="rect">
            <a:avLst/>
          </a:prstGeom>
          <a:noFill/>
          <a:ln>
            <a:noFill/>
          </a:ln>
        </p:spPr>
        <p:txBody>
          <a:bodyPr spcFirstLastPara="1" wrap="square" lIns="68575" tIns="34275" rIns="68575" bIns="34275" anchor="t" anchorCtr="0">
            <a:normAutofit/>
          </a:bodyPr>
          <a:lstStyle>
            <a:lvl1pPr marL="609585" lvl="0" indent="-423323" algn="l">
              <a:lnSpc>
                <a:spcPct val="90000"/>
              </a:lnSpc>
              <a:spcBef>
                <a:spcPts val="1067"/>
              </a:spcBef>
              <a:spcAft>
                <a:spcPts val="0"/>
              </a:spcAft>
              <a:buClr>
                <a:schemeClr val="dk1"/>
              </a:buClr>
              <a:buSzPts val="1400"/>
              <a:buChar char="•"/>
              <a:defRPr/>
            </a:lvl1pPr>
            <a:lvl2pPr marL="1219170" lvl="1" indent="-423323" algn="l">
              <a:lnSpc>
                <a:spcPct val="90000"/>
              </a:lnSpc>
              <a:spcBef>
                <a:spcPts val="533"/>
              </a:spcBef>
              <a:spcAft>
                <a:spcPts val="0"/>
              </a:spcAft>
              <a:buClr>
                <a:schemeClr val="dk1"/>
              </a:buClr>
              <a:buSzPts val="1400"/>
              <a:buChar char="•"/>
              <a:defRPr/>
            </a:lvl2pPr>
            <a:lvl3pPr marL="1828754" lvl="2" indent="-423323" algn="l">
              <a:lnSpc>
                <a:spcPct val="90000"/>
              </a:lnSpc>
              <a:spcBef>
                <a:spcPts val="533"/>
              </a:spcBef>
              <a:spcAft>
                <a:spcPts val="0"/>
              </a:spcAft>
              <a:buClr>
                <a:schemeClr val="dk1"/>
              </a:buClr>
              <a:buSzPts val="1400"/>
              <a:buChar char="•"/>
              <a:defRPr/>
            </a:lvl3pPr>
            <a:lvl4pPr marL="2438339" lvl="3" indent="-423323" algn="l">
              <a:lnSpc>
                <a:spcPct val="90000"/>
              </a:lnSpc>
              <a:spcBef>
                <a:spcPts val="533"/>
              </a:spcBef>
              <a:spcAft>
                <a:spcPts val="0"/>
              </a:spcAft>
              <a:buClr>
                <a:schemeClr val="dk1"/>
              </a:buClr>
              <a:buSzPts val="1400"/>
              <a:buChar char="•"/>
              <a:defRPr/>
            </a:lvl4pPr>
            <a:lvl5pPr marL="3047924" lvl="4" indent="-423323" algn="l">
              <a:lnSpc>
                <a:spcPct val="90000"/>
              </a:lnSpc>
              <a:spcBef>
                <a:spcPts val="533"/>
              </a:spcBef>
              <a:spcAft>
                <a:spcPts val="0"/>
              </a:spcAft>
              <a:buClr>
                <a:schemeClr val="dk1"/>
              </a:buClr>
              <a:buSzPts val="1400"/>
              <a:buChar char="•"/>
              <a:defRPr/>
            </a:lvl5pPr>
            <a:lvl6pPr marL="3657509" lvl="5" indent="-423323" algn="l">
              <a:lnSpc>
                <a:spcPct val="90000"/>
              </a:lnSpc>
              <a:spcBef>
                <a:spcPts val="533"/>
              </a:spcBef>
              <a:spcAft>
                <a:spcPts val="0"/>
              </a:spcAft>
              <a:buClr>
                <a:schemeClr val="dk1"/>
              </a:buClr>
              <a:buSzPts val="1400"/>
              <a:buChar char="•"/>
              <a:defRPr/>
            </a:lvl6pPr>
            <a:lvl7pPr marL="4267093" lvl="6" indent="-423323" algn="l">
              <a:lnSpc>
                <a:spcPct val="90000"/>
              </a:lnSpc>
              <a:spcBef>
                <a:spcPts val="533"/>
              </a:spcBef>
              <a:spcAft>
                <a:spcPts val="0"/>
              </a:spcAft>
              <a:buClr>
                <a:schemeClr val="dk1"/>
              </a:buClr>
              <a:buSzPts val="1400"/>
              <a:buChar char="•"/>
              <a:defRPr/>
            </a:lvl7pPr>
            <a:lvl8pPr marL="4876678" lvl="7" indent="-423323" algn="l">
              <a:lnSpc>
                <a:spcPct val="90000"/>
              </a:lnSpc>
              <a:spcBef>
                <a:spcPts val="533"/>
              </a:spcBef>
              <a:spcAft>
                <a:spcPts val="0"/>
              </a:spcAft>
              <a:buClr>
                <a:schemeClr val="dk1"/>
              </a:buClr>
              <a:buSzPts val="1400"/>
              <a:buChar char="•"/>
              <a:defRPr/>
            </a:lvl8pPr>
            <a:lvl9pPr marL="5486263" lvl="8" indent="-423323" algn="l">
              <a:lnSpc>
                <a:spcPct val="90000"/>
              </a:lnSpc>
              <a:spcBef>
                <a:spcPts val="533"/>
              </a:spcBef>
              <a:spcAft>
                <a:spcPts val="0"/>
              </a:spcAft>
              <a:buClr>
                <a:schemeClr val="dk1"/>
              </a:buClr>
              <a:buSzPts val="1400"/>
              <a:buChar char="•"/>
              <a:defRPr/>
            </a:lvl9pPr>
          </a:lstStyle>
          <a:p>
            <a:pPr lvl="0"/>
            <a:r>
              <a:rPr lang="en-US"/>
              <a:t>Click to edit Master text styles</a:t>
            </a:r>
          </a:p>
        </p:txBody>
      </p:sp>
      <p:grpSp>
        <p:nvGrpSpPr>
          <p:cNvPr id="224" name="Google Shape;224;p27"/>
          <p:cNvGrpSpPr/>
          <p:nvPr/>
        </p:nvGrpSpPr>
        <p:grpSpPr>
          <a:xfrm>
            <a:off x="10999564" y="5987065"/>
            <a:ext cx="1054465" cy="469689"/>
            <a:chOff x="9841624" y="4115729"/>
            <a:chExt cx="602169" cy="268223"/>
          </a:xfrm>
        </p:grpSpPr>
        <p:sp>
          <p:nvSpPr>
            <p:cNvPr id="225" name="Google Shape;225;p27"/>
            <p:cNvSpPr/>
            <p:nvPr/>
          </p:nvSpPr>
          <p:spPr>
            <a:xfrm>
              <a:off x="9841624" y="4115729"/>
              <a:ext cx="202882" cy="268223"/>
            </a:xfrm>
            <a:custGeom>
              <a:avLst/>
              <a:gdLst/>
              <a:ahLst/>
              <a:cxnLst/>
              <a:rect l="l" t="t" r="r" b="b"/>
              <a:pathLst>
                <a:path w="202882" h="268223" extrusionOk="0">
                  <a:moveTo>
                    <a:pt x="20765"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26" name="Google Shape;226;p27"/>
            <p:cNvSpPr/>
            <p:nvPr/>
          </p:nvSpPr>
          <p:spPr>
            <a:xfrm>
              <a:off x="9941445" y="4115729"/>
              <a:ext cx="202882" cy="268223"/>
            </a:xfrm>
            <a:custGeom>
              <a:avLst/>
              <a:gdLst/>
              <a:ahLst/>
              <a:cxnLst/>
              <a:rect l="l" t="t" r="r" b="b"/>
              <a:pathLst>
                <a:path w="202882" h="268223" extrusionOk="0">
                  <a:moveTo>
                    <a:pt x="20765"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27" name="Google Shape;227;p27"/>
            <p:cNvSpPr/>
            <p:nvPr/>
          </p:nvSpPr>
          <p:spPr>
            <a:xfrm>
              <a:off x="10041267"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28" name="Google Shape;228;p27"/>
            <p:cNvSpPr/>
            <p:nvPr/>
          </p:nvSpPr>
          <p:spPr>
            <a:xfrm>
              <a:off x="10141090"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29" name="Google Shape;229;p27"/>
            <p:cNvSpPr/>
            <p:nvPr/>
          </p:nvSpPr>
          <p:spPr>
            <a:xfrm>
              <a:off x="10240911"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grpSp>
      <p:sp>
        <p:nvSpPr>
          <p:cNvPr id="230" name="Google Shape;230;p27"/>
          <p:cNvSpPr txBox="1">
            <a:spLocks noGrp="1"/>
          </p:cNvSpPr>
          <p:nvPr>
            <p:ph type="dt" idx="10"/>
          </p:nvPr>
        </p:nvSpPr>
        <p:spPr>
          <a:xfrm>
            <a:off x="838200" y="6356351"/>
            <a:ext cx="2743200" cy="365125"/>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31" name="Google Shape;231;p27"/>
          <p:cNvSpPr txBox="1">
            <a:spLocks noGrp="1"/>
          </p:cNvSpPr>
          <p:nvPr>
            <p:ph type="ftr" idx="11"/>
          </p:nvPr>
        </p:nvSpPr>
        <p:spPr>
          <a:xfrm>
            <a:off x="4038600" y="6356351"/>
            <a:ext cx="4114800" cy="365125"/>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32" name="Google Shape;232;p27"/>
          <p:cNvSpPr txBox="1">
            <a:spLocks noGrp="1"/>
          </p:cNvSpPr>
          <p:nvPr>
            <p:ph type="sldNum" idx="12"/>
          </p:nvPr>
        </p:nvSpPr>
        <p:spPr>
          <a:xfrm>
            <a:off x="8610600" y="6356351"/>
            <a:ext cx="2743200" cy="365125"/>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 smtClean="0"/>
              <a:pPr/>
              <a:t>‹#›</a:t>
            </a:fld>
            <a:endParaRPr lang="en"/>
          </a:p>
        </p:txBody>
      </p:sp>
      <p:sp>
        <p:nvSpPr>
          <p:cNvPr id="233" name="Google Shape;233;p27"/>
          <p:cNvSpPr/>
          <p:nvPr/>
        </p:nvSpPr>
        <p:spPr>
          <a:xfrm>
            <a:off x="320736" y="652895"/>
            <a:ext cx="319941" cy="319941"/>
          </a:xfrm>
          <a:prstGeom prst="ellipse">
            <a:avLst/>
          </a:prstGeom>
          <a:solidFill>
            <a:srgbClr val="CDF7E0"/>
          </a:solidFill>
          <a:ln w="28575" cap="flat" cmpd="sng">
            <a:solidFill>
              <a:schemeClr val="dk1"/>
            </a:solidFill>
            <a:prstDash val="solid"/>
            <a:miter lim="800000"/>
            <a:headEnd type="none" w="sm" len="sm"/>
            <a:tailEnd type="none" w="sm" len="sm"/>
          </a:ln>
        </p:spPr>
        <p:txBody>
          <a:bodyPr spcFirstLastPara="1" wrap="square" lIns="91433" tIns="45700" rIns="91433" bIns="45700" anchor="ctr" anchorCtr="0">
            <a:noAutofit/>
          </a:bodyPr>
          <a:lstStyle/>
          <a:p>
            <a:pPr marL="0" marR="0" lvl="0" indent="0" algn="ctr" rtl="0">
              <a:spcBef>
                <a:spcPts val="0"/>
              </a:spcBef>
              <a:spcAft>
                <a:spcPts val="0"/>
              </a:spcAft>
              <a:buNone/>
            </a:pPr>
            <a:endParaRPr sz="1867">
              <a:solidFill>
                <a:schemeClr val="lt1"/>
              </a:solidFill>
              <a:latin typeface="Cambria"/>
              <a:ea typeface="Cambria"/>
              <a:cs typeface="Cambria"/>
              <a:sym typeface="Cambria"/>
            </a:endParaRPr>
          </a:p>
        </p:txBody>
      </p:sp>
    </p:spTree>
    <p:extLst>
      <p:ext uri="{BB962C8B-B14F-4D97-AF65-F5344CB8AC3E}">
        <p14:creationId xmlns:p14="http://schemas.microsoft.com/office/powerpoint/2010/main" val="195090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234"/>
        <p:cNvGrpSpPr/>
        <p:nvPr/>
      </p:nvGrpSpPr>
      <p:grpSpPr>
        <a:xfrm>
          <a:off x="0" y="0"/>
          <a:ext cx="0" cy="0"/>
          <a:chOff x="0" y="0"/>
          <a:chExt cx="0" cy="0"/>
        </a:xfrm>
      </p:grpSpPr>
      <p:sp>
        <p:nvSpPr>
          <p:cNvPr id="235" name="Google Shape;235;p28"/>
          <p:cNvSpPr txBox="1">
            <a:spLocks noGrp="1"/>
          </p:cNvSpPr>
          <p:nvPr>
            <p:ph type="title"/>
          </p:nvPr>
        </p:nvSpPr>
        <p:spPr>
          <a:xfrm>
            <a:off x="831851" y="1709740"/>
            <a:ext cx="10515600" cy="2852737"/>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4500"/>
              <a:buFont typeface="Kalam"/>
              <a:buNone/>
              <a:defRPr sz="60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r>
              <a:rPr lang="en-US"/>
              <a:t>Click to edit Master title style</a:t>
            </a:r>
            <a:endParaRPr/>
          </a:p>
        </p:txBody>
      </p:sp>
      <p:sp>
        <p:nvSpPr>
          <p:cNvPr id="236" name="Google Shape;236;p28"/>
          <p:cNvSpPr txBox="1">
            <a:spLocks noGrp="1"/>
          </p:cNvSpPr>
          <p:nvPr>
            <p:ph type="body" idx="1"/>
          </p:nvPr>
        </p:nvSpPr>
        <p:spPr>
          <a:xfrm>
            <a:off x="831851" y="4589463"/>
            <a:ext cx="10515600" cy="1500187"/>
          </a:xfrm>
          <a:prstGeom prst="rect">
            <a:avLst/>
          </a:prstGeom>
          <a:noFill/>
          <a:ln>
            <a:noFill/>
          </a:ln>
        </p:spPr>
        <p:txBody>
          <a:bodyPr spcFirstLastPara="1" wrap="square" lIns="68575" tIns="34275" rIns="68575" bIns="34275" anchor="t" anchorCtr="0">
            <a:normAutofit/>
          </a:bodyPr>
          <a:lstStyle>
            <a:lvl1pPr marL="609585" lvl="0" indent="-304792" algn="l">
              <a:lnSpc>
                <a:spcPct val="90000"/>
              </a:lnSpc>
              <a:spcBef>
                <a:spcPts val="1067"/>
              </a:spcBef>
              <a:spcAft>
                <a:spcPts val="0"/>
              </a:spcAft>
              <a:buClr>
                <a:srgbClr val="888888"/>
              </a:buClr>
              <a:buSzPts val="1800"/>
              <a:buNone/>
              <a:defRPr sz="2400">
                <a:solidFill>
                  <a:srgbClr val="888888"/>
                </a:solidFill>
              </a:defRPr>
            </a:lvl1pPr>
            <a:lvl2pPr marL="1219170" lvl="1" indent="-304792" algn="l">
              <a:lnSpc>
                <a:spcPct val="90000"/>
              </a:lnSpc>
              <a:spcBef>
                <a:spcPts val="533"/>
              </a:spcBef>
              <a:spcAft>
                <a:spcPts val="0"/>
              </a:spcAft>
              <a:buClr>
                <a:srgbClr val="888888"/>
              </a:buClr>
              <a:buSzPts val="1500"/>
              <a:buNone/>
              <a:defRPr sz="2000">
                <a:solidFill>
                  <a:srgbClr val="888888"/>
                </a:solidFill>
              </a:defRPr>
            </a:lvl2pPr>
            <a:lvl3pPr marL="1828754" lvl="2" indent="-304792" algn="l">
              <a:lnSpc>
                <a:spcPct val="90000"/>
              </a:lnSpc>
              <a:spcBef>
                <a:spcPts val="533"/>
              </a:spcBef>
              <a:spcAft>
                <a:spcPts val="0"/>
              </a:spcAft>
              <a:buClr>
                <a:srgbClr val="888888"/>
              </a:buClr>
              <a:buSzPts val="1400"/>
              <a:buNone/>
              <a:defRPr sz="1867">
                <a:solidFill>
                  <a:srgbClr val="888888"/>
                </a:solidFill>
              </a:defRPr>
            </a:lvl3pPr>
            <a:lvl4pPr marL="2438339" lvl="3" indent="-304792" algn="l">
              <a:lnSpc>
                <a:spcPct val="90000"/>
              </a:lnSpc>
              <a:spcBef>
                <a:spcPts val="533"/>
              </a:spcBef>
              <a:spcAft>
                <a:spcPts val="0"/>
              </a:spcAft>
              <a:buClr>
                <a:srgbClr val="888888"/>
              </a:buClr>
              <a:buSzPts val="1200"/>
              <a:buNone/>
              <a:defRPr sz="1600">
                <a:solidFill>
                  <a:srgbClr val="888888"/>
                </a:solidFill>
              </a:defRPr>
            </a:lvl4pPr>
            <a:lvl5pPr marL="3047924" lvl="4" indent="-304792" algn="l">
              <a:lnSpc>
                <a:spcPct val="90000"/>
              </a:lnSpc>
              <a:spcBef>
                <a:spcPts val="533"/>
              </a:spcBef>
              <a:spcAft>
                <a:spcPts val="0"/>
              </a:spcAft>
              <a:buClr>
                <a:srgbClr val="888888"/>
              </a:buClr>
              <a:buSzPts val="1200"/>
              <a:buNone/>
              <a:defRPr sz="1600">
                <a:solidFill>
                  <a:srgbClr val="888888"/>
                </a:solidFill>
              </a:defRPr>
            </a:lvl5pPr>
            <a:lvl6pPr marL="3657509" lvl="5" indent="-304792" algn="l">
              <a:lnSpc>
                <a:spcPct val="90000"/>
              </a:lnSpc>
              <a:spcBef>
                <a:spcPts val="533"/>
              </a:spcBef>
              <a:spcAft>
                <a:spcPts val="0"/>
              </a:spcAft>
              <a:buClr>
                <a:srgbClr val="888888"/>
              </a:buClr>
              <a:buSzPts val="1200"/>
              <a:buNone/>
              <a:defRPr sz="1600">
                <a:solidFill>
                  <a:srgbClr val="888888"/>
                </a:solidFill>
              </a:defRPr>
            </a:lvl6pPr>
            <a:lvl7pPr marL="4267093" lvl="6" indent="-304792" algn="l">
              <a:lnSpc>
                <a:spcPct val="90000"/>
              </a:lnSpc>
              <a:spcBef>
                <a:spcPts val="533"/>
              </a:spcBef>
              <a:spcAft>
                <a:spcPts val="0"/>
              </a:spcAft>
              <a:buClr>
                <a:srgbClr val="888888"/>
              </a:buClr>
              <a:buSzPts val="1200"/>
              <a:buNone/>
              <a:defRPr sz="1600">
                <a:solidFill>
                  <a:srgbClr val="888888"/>
                </a:solidFill>
              </a:defRPr>
            </a:lvl7pPr>
            <a:lvl8pPr marL="4876678" lvl="7" indent="-304792" algn="l">
              <a:lnSpc>
                <a:spcPct val="90000"/>
              </a:lnSpc>
              <a:spcBef>
                <a:spcPts val="533"/>
              </a:spcBef>
              <a:spcAft>
                <a:spcPts val="0"/>
              </a:spcAft>
              <a:buClr>
                <a:srgbClr val="888888"/>
              </a:buClr>
              <a:buSzPts val="1200"/>
              <a:buNone/>
              <a:defRPr sz="1600">
                <a:solidFill>
                  <a:srgbClr val="888888"/>
                </a:solidFill>
              </a:defRPr>
            </a:lvl8pPr>
            <a:lvl9pPr marL="5486263" lvl="8" indent="-304792" algn="l">
              <a:lnSpc>
                <a:spcPct val="90000"/>
              </a:lnSpc>
              <a:spcBef>
                <a:spcPts val="533"/>
              </a:spcBef>
              <a:spcAft>
                <a:spcPts val="0"/>
              </a:spcAft>
              <a:buClr>
                <a:srgbClr val="888888"/>
              </a:buClr>
              <a:buSzPts val="1200"/>
              <a:buNone/>
              <a:defRPr sz="1600">
                <a:solidFill>
                  <a:srgbClr val="888888"/>
                </a:solidFill>
              </a:defRPr>
            </a:lvl9pPr>
          </a:lstStyle>
          <a:p>
            <a:pPr lvl="0"/>
            <a:r>
              <a:rPr lang="en-US"/>
              <a:t>Click to edit Master text styles</a:t>
            </a:r>
          </a:p>
        </p:txBody>
      </p:sp>
      <p:grpSp>
        <p:nvGrpSpPr>
          <p:cNvPr id="237" name="Google Shape;237;p28"/>
          <p:cNvGrpSpPr/>
          <p:nvPr/>
        </p:nvGrpSpPr>
        <p:grpSpPr>
          <a:xfrm>
            <a:off x="10999564" y="5987065"/>
            <a:ext cx="1054465" cy="469689"/>
            <a:chOff x="9841624" y="4115729"/>
            <a:chExt cx="602169" cy="268223"/>
          </a:xfrm>
        </p:grpSpPr>
        <p:sp>
          <p:nvSpPr>
            <p:cNvPr id="238" name="Google Shape;238;p28"/>
            <p:cNvSpPr/>
            <p:nvPr/>
          </p:nvSpPr>
          <p:spPr>
            <a:xfrm>
              <a:off x="9841624" y="4115729"/>
              <a:ext cx="202882" cy="268223"/>
            </a:xfrm>
            <a:custGeom>
              <a:avLst/>
              <a:gdLst/>
              <a:ahLst/>
              <a:cxnLst/>
              <a:rect l="l" t="t" r="r" b="b"/>
              <a:pathLst>
                <a:path w="202882" h="268223" extrusionOk="0">
                  <a:moveTo>
                    <a:pt x="20765"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39" name="Google Shape;239;p28"/>
            <p:cNvSpPr/>
            <p:nvPr/>
          </p:nvSpPr>
          <p:spPr>
            <a:xfrm>
              <a:off x="9941445" y="4115729"/>
              <a:ext cx="202882" cy="268223"/>
            </a:xfrm>
            <a:custGeom>
              <a:avLst/>
              <a:gdLst/>
              <a:ahLst/>
              <a:cxnLst/>
              <a:rect l="l" t="t" r="r" b="b"/>
              <a:pathLst>
                <a:path w="202882" h="268223" extrusionOk="0">
                  <a:moveTo>
                    <a:pt x="20765"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40" name="Google Shape;240;p28"/>
            <p:cNvSpPr/>
            <p:nvPr/>
          </p:nvSpPr>
          <p:spPr>
            <a:xfrm>
              <a:off x="10041267"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41" name="Google Shape;241;p28"/>
            <p:cNvSpPr/>
            <p:nvPr/>
          </p:nvSpPr>
          <p:spPr>
            <a:xfrm>
              <a:off x="10141090"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42" name="Google Shape;242;p28"/>
            <p:cNvSpPr/>
            <p:nvPr/>
          </p:nvSpPr>
          <p:spPr>
            <a:xfrm>
              <a:off x="10240911"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grpSp>
      <p:sp>
        <p:nvSpPr>
          <p:cNvPr id="243" name="Google Shape;243;p28"/>
          <p:cNvSpPr txBox="1">
            <a:spLocks noGrp="1"/>
          </p:cNvSpPr>
          <p:nvPr>
            <p:ph type="dt" idx="10"/>
          </p:nvPr>
        </p:nvSpPr>
        <p:spPr>
          <a:xfrm>
            <a:off x="838200" y="6356351"/>
            <a:ext cx="2743200" cy="365125"/>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44" name="Google Shape;244;p28"/>
          <p:cNvSpPr txBox="1">
            <a:spLocks noGrp="1"/>
          </p:cNvSpPr>
          <p:nvPr>
            <p:ph type="ftr" idx="11"/>
          </p:nvPr>
        </p:nvSpPr>
        <p:spPr>
          <a:xfrm>
            <a:off x="4038600" y="6356351"/>
            <a:ext cx="4114800" cy="365125"/>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45" name="Google Shape;245;p28"/>
          <p:cNvSpPr txBox="1">
            <a:spLocks noGrp="1"/>
          </p:cNvSpPr>
          <p:nvPr>
            <p:ph type="sldNum" idx="12"/>
          </p:nvPr>
        </p:nvSpPr>
        <p:spPr>
          <a:xfrm>
            <a:off x="8610600" y="6356351"/>
            <a:ext cx="2743200" cy="365125"/>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 smtClean="0"/>
              <a:pPr/>
              <a:t>‹#›</a:t>
            </a:fld>
            <a:endParaRPr lang="en"/>
          </a:p>
        </p:txBody>
      </p:sp>
      <p:sp>
        <p:nvSpPr>
          <p:cNvPr id="246" name="Google Shape;246;p28"/>
          <p:cNvSpPr/>
          <p:nvPr/>
        </p:nvSpPr>
        <p:spPr>
          <a:xfrm>
            <a:off x="320736" y="652895"/>
            <a:ext cx="319941" cy="319941"/>
          </a:xfrm>
          <a:prstGeom prst="ellipse">
            <a:avLst/>
          </a:prstGeom>
          <a:solidFill>
            <a:srgbClr val="CDF7E0"/>
          </a:solidFill>
          <a:ln w="28575" cap="flat" cmpd="sng">
            <a:solidFill>
              <a:schemeClr val="dk1"/>
            </a:solidFill>
            <a:prstDash val="solid"/>
            <a:miter lim="800000"/>
            <a:headEnd type="none" w="sm" len="sm"/>
            <a:tailEnd type="none" w="sm" len="sm"/>
          </a:ln>
        </p:spPr>
        <p:txBody>
          <a:bodyPr spcFirstLastPara="1" wrap="square" lIns="91433" tIns="45700" rIns="91433" bIns="45700" anchor="ctr" anchorCtr="0">
            <a:noAutofit/>
          </a:bodyPr>
          <a:lstStyle/>
          <a:p>
            <a:pPr marL="0" marR="0" lvl="0" indent="0" algn="ctr" rtl="0">
              <a:spcBef>
                <a:spcPts val="0"/>
              </a:spcBef>
              <a:spcAft>
                <a:spcPts val="0"/>
              </a:spcAft>
              <a:buNone/>
            </a:pPr>
            <a:endParaRPr sz="1867">
              <a:solidFill>
                <a:schemeClr val="lt1"/>
              </a:solidFill>
              <a:latin typeface="Cambria"/>
              <a:ea typeface="Cambria"/>
              <a:cs typeface="Cambria"/>
              <a:sym typeface="Cambria"/>
            </a:endParaRPr>
          </a:p>
        </p:txBody>
      </p:sp>
    </p:spTree>
    <p:extLst>
      <p:ext uri="{BB962C8B-B14F-4D97-AF65-F5344CB8AC3E}">
        <p14:creationId xmlns:p14="http://schemas.microsoft.com/office/powerpoint/2010/main" val="2860556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247"/>
        <p:cNvGrpSpPr/>
        <p:nvPr/>
      </p:nvGrpSpPr>
      <p:grpSpPr>
        <a:xfrm>
          <a:off x="0" y="0"/>
          <a:ext cx="0" cy="0"/>
          <a:chOff x="0" y="0"/>
          <a:chExt cx="0" cy="0"/>
        </a:xfrm>
      </p:grpSpPr>
      <p:sp>
        <p:nvSpPr>
          <p:cNvPr id="248" name="Google Shape;248;p29"/>
          <p:cNvSpPr txBox="1">
            <a:spLocks noGrp="1"/>
          </p:cNvSpPr>
          <p:nvPr>
            <p:ph type="title"/>
          </p:nvPr>
        </p:nvSpPr>
        <p:spPr>
          <a:xfrm>
            <a:off x="838200" y="365125"/>
            <a:ext cx="10515600" cy="1325563"/>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r>
              <a:rPr lang="en-US"/>
              <a:t>Click to edit Master title style</a:t>
            </a:r>
            <a:endParaRPr/>
          </a:p>
        </p:txBody>
      </p:sp>
      <p:sp>
        <p:nvSpPr>
          <p:cNvPr id="249" name="Google Shape;249;p29"/>
          <p:cNvSpPr txBox="1">
            <a:spLocks noGrp="1"/>
          </p:cNvSpPr>
          <p:nvPr>
            <p:ph type="body" idx="1"/>
          </p:nvPr>
        </p:nvSpPr>
        <p:spPr>
          <a:xfrm>
            <a:off x="838200" y="1825625"/>
            <a:ext cx="5181600" cy="4351339"/>
          </a:xfrm>
          <a:prstGeom prst="rect">
            <a:avLst/>
          </a:prstGeom>
          <a:noFill/>
          <a:ln>
            <a:noFill/>
          </a:ln>
        </p:spPr>
        <p:txBody>
          <a:bodyPr spcFirstLastPara="1" wrap="square" lIns="68575" tIns="34275" rIns="68575" bIns="34275" anchor="t" anchorCtr="0">
            <a:normAutofit/>
          </a:bodyPr>
          <a:lstStyle>
            <a:lvl1pPr marL="609585" lvl="0" indent="-423323" algn="l">
              <a:lnSpc>
                <a:spcPct val="90000"/>
              </a:lnSpc>
              <a:spcBef>
                <a:spcPts val="1067"/>
              </a:spcBef>
              <a:spcAft>
                <a:spcPts val="0"/>
              </a:spcAft>
              <a:buClr>
                <a:schemeClr val="dk1"/>
              </a:buClr>
              <a:buSzPts val="1400"/>
              <a:buChar char="•"/>
              <a:defRPr/>
            </a:lvl1pPr>
            <a:lvl2pPr marL="1219170" lvl="1" indent="-423323" algn="l">
              <a:lnSpc>
                <a:spcPct val="90000"/>
              </a:lnSpc>
              <a:spcBef>
                <a:spcPts val="533"/>
              </a:spcBef>
              <a:spcAft>
                <a:spcPts val="0"/>
              </a:spcAft>
              <a:buClr>
                <a:schemeClr val="dk1"/>
              </a:buClr>
              <a:buSzPts val="1400"/>
              <a:buChar char="•"/>
              <a:defRPr/>
            </a:lvl2pPr>
            <a:lvl3pPr marL="1828754" lvl="2" indent="-423323" algn="l">
              <a:lnSpc>
                <a:spcPct val="90000"/>
              </a:lnSpc>
              <a:spcBef>
                <a:spcPts val="533"/>
              </a:spcBef>
              <a:spcAft>
                <a:spcPts val="0"/>
              </a:spcAft>
              <a:buClr>
                <a:schemeClr val="dk1"/>
              </a:buClr>
              <a:buSzPts val="1400"/>
              <a:buChar char="•"/>
              <a:defRPr/>
            </a:lvl3pPr>
            <a:lvl4pPr marL="2438339" lvl="3" indent="-423323" algn="l">
              <a:lnSpc>
                <a:spcPct val="90000"/>
              </a:lnSpc>
              <a:spcBef>
                <a:spcPts val="533"/>
              </a:spcBef>
              <a:spcAft>
                <a:spcPts val="0"/>
              </a:spcAft>
              <a:buClr>
                <a:schemeClr val="dk1"/>
              </a:buClr>
              <a:buSzPts val="1400"/>
              <a:buChar char="•"/>
              <a:defRPr/>
            </a:lvl4pPr>
            <a:lvl5pPr marL="3047924" lvl="4" indent="-423323" algn="l">
              <a:lnSpc>
                <a:spcPct val="90000"/>
              </a:lnSpc>
              <a:spcBef>
                <a:spcPts val="533"/>
              </a:spcBef>
              <a:spcAft>
                <a:spcPts val="0"/>
              </a:spcAft>
              <a:buClr>
                <a:schemeClr val="dk1"/>
              </a:buClr>
              <a:buSzPts val="1400"/>
              <a:buChar char="•"/>
              <a:defRPr/>
            </a:lvl5pPr>
            <a:lvl6pPr marL="3657509" lvl="5" indent="-423323" algn="l">
              <a:lnSpc>
                <a:spcPct val="90000"/>
              </a:lnSpc>
              <a:spcBef>
                <a:spcPts val="533"/>
              </a:spcBef>
              <a:spcAft>
                <a:spcPts val="0"/>
              </a:spcAft>
              <a:buClr>
                <a:schemeClr val="dk1"/>
              </a:buClr>
              <a:buSzPts val="1400"/>
              <a:buChar char="•"/>
              <a:defRPr/>
            </a:lvl6pPr>
            <a:lvl7pPr marL="4267093" lvl="6" indent="-423323" algn="l">
              <a:lnSpc>
                <a:spcPct val="90000"/>
              </a:lnSpc>
              <a:spcBef>
                <a:spcPts val="533"/>
              </a:spcBef>
              <a:spcAft>
                <a:spcPts val="0"/>
              </a:spcAft>
              <a:buClr>
                <a:schemeClr val="dk1"/>
              </a:buClr>
              <a:buSzPts val="1400"/>
              <a:buChar char="•"/>
              <a:defRPr/>
            </a:lvl7pPr>
            <a:lvl8pPr marL="4876678" lvl="7" indent="-423323" algn="l">
              <a:lnSpc>
                <a:spcPct val="90000"/>
              </a:lnSpc>
              <a:spcBef>
                <a:spcPts val="533"/>
              </a:spcBef>
              <a:spcAft>
                <a:spcPts val="0"/>
              </a:spcAft>
              <a:buClr>
                <a:schemeClr val="dk1"/>
              </a:buClr>
              <a:buSzPts val="1400"/>
              <a:buChar char="•"/>
              <a:defRPr/>
            </a:lvl8pPr>
            <a:lvl9pPr marL="5486263" lvl="8" indent="-423323" algn="l">
              <a:lnSpc>
                <a:spcPct val="90000"/>
              </a:lnSpc>
              <a:spcBef>
                <a:spcPts val="533"/>
              </a:spcBef>
              <a:spcAft>
                <a:spcPts val="0"/>
              </a:spcAft>
              <a:buClr>
                <a:schemeClr val="dk1"/>
              </a:buClr>
              <a:buSzPts val="1400"/>
              <a:buChar char="•"/>
              <a:defRPr/>
            </a:lvl9pPr>
          </a:lstStyle>
          <a:p>
            <a:pPr lvl="0"/>
            <a:r>
              <a:rPr lang="en-US"/>
              <a:t>Click to edit Master text styles</a:t>
            </a:r>
          </a:p>
        </p:txBody>
      </p:sp>
      <p:sp>
        <p:nvSpPr>
          <p:cNvPr id="250" name="Google Shape;250;p29"/>
          <p:cNvSpPr txBox="1">
            <a:spLocks noGrp="1"/>
          </p:cNvSpPr>
          <p:nvPr>
            <p:ph type="body" idx="2"/>
          </p:nvPr>
        </p:nvSpPr>
        <p:spPr>
          <a:xfrm>
            <a:off x="6172200" y="1825625"/>
            <a:ext cx="5181600" cy="4351339"/>
          </a:xfrm>
          <a:prstGeom prst="rect">
            <a:avLst/>
          </a:prstGeom>
          <a:noFill/>
          <a:ln>
            <a:noFill/>
          </a:ln>
        </p:spPr>
        <p:txBody>
          <a:bodyPr spcFirstLastPara="1" wrap="square" lIns="68575" tIns="34275" rIns="68575" bIns="34275" anchor="t" anchorCtr="0">
            <a:normAutofit/>
          </a:bodyPr>
          <a:lstStyle>
            <a:lvl1pPr marL="609585" lvl="0" indent="-423323" algn="l">
              <a:lnSpc>
                <a:spcPct val="90000"/>
              </a:lnSpc>
              <a:spcBef>
                <a:spcPts val="1067"/>
              </a:spcBef>
              <a:spcAft>
                <a:spcPts val="0"/>
              </a:spcAft>
              <a:buClr>
                <a:schemeClr val="dk1"/>
              </a:buClr>
              <a:buSzPts val="1400"/>
              <a:buChar char="•"/>
              <a:defRPr/>
            </a:lvl1pPr>
            <a:lvl2pPr marL="1219170" lvl="1" indent="-423323" algn="l">
              <a:lnSpc>
                <a:spcPct val="90000"/>
              </a:lnSpc>
              <a:spcBef>
                <a:spcPts val="533"/>
              </a:spcBef>
              <a:spcAft>
                <a:spcPts val="0"/>
              </a:spcAft>
              <a:buClr>
                <a:schemeClr val="dk1"/>
              </a:buClr>
              <a:buSzPts val="1400"/>
              <a:buChar char="•"/>
              <a:defRPr/>
            </a:lvl2pPr>
            <a:lvl3pPr marL="1828754" lvl="2" indent="-423323" algn="l">
              <a:lnSpc>
                <a:spcPct val="90000"/>
              </a:lnSpc>
              <a:spcBef>
                <a:spcPts val="533"/>
              </a:spcBef>
              <a:spcAft>
                <a:spcPts val="0"/>
              </a:spcAft>
              <a:buClr>
                <a:schemeClr val="dk1"/>
              </a:buClr>
              <a:buSzPts val="1400"/>
              <a:buChar char="•"/>
              <a:defRPr/>
            </a:lvl3pPr>
            <a:lvl4pPr marL="2438339" lvl="3" indent="-423323" algn="l">
              <a:lnSpc>
                <a:spcPct val="90000"/>
              </a:lnSpc>
              <a:spcBef>
                <a:spcPts val="533"/>
              </a:spcBef>
              <a:spcAft>
                <a:spcPts val="0"/>
              </a:spcAft>
              <a:buClr>
                <a:schemeClr val="dk1"/>
              </a:buClr>
              <a:buSzPts val="1400"/>
              <a:buChar char="•"/>
              <a:defRPr/>
            </a:lvl4pPr>
            <a:lvl5pPr marL="3047924" lvl="4" indent="-423323" algn="l">
              <a:lnSpc>
                <a:spcPct val="90000"/>
              </a:lnSpc>
              <a:spcBef>
                <a:spcPts val="533"/>
              </a:spcBef>
              <a:spcAft>
                <a:spcPts val="0"/>
              </a:spcAft>
              <a:buClr>
                <a:schemeClr val="dk1"/>
              </a:buClr>
              <a:buSzPts val="1400"/>
              <a:buChar char="•"/>
              <a:defRPr/>
            </a:lvl5pPr>
            <a:lvl6pPr marL="3657509" lvl="5" indent="-423323" algn="l">
              <a:lnSpc>
                <a:spcPct val="90000"/>
              </a:lnSpc>
              <a:spcBef>
                <a:spcPts val="533"/>
              </a:spcBef>
              <a:spcAft>
                <a:spcPts val="0"/>
              </a:spcAft>
              <a:buClr>
                <a:schemeClr val="dk1"/>
              </a:buClr>
              <a:buSzPts val="1400"/>
              <a:buChar char="•"/>
              <a:defRPr/>
            </a:lvl6pPr>
            <a:lvl7pPr marL="4267093" lvl="6" indent="-423323" algn="l">
              <a:lnSpc>
                <a:spcPct val="90000"/>
              </a:lnSpc>
              <a:spcBef>
                <a:spcPts val="533"/>
              </a:spcBef>
              <a:spcAft>
                <a:spcPts val="0"/>
              </a:spcAft>
              <a:buClr>
                <a:schemeClr val="dk1"/>
              </a:buClr>
              <a:buSzPts val="1400"/>
              <a:buChar char="•"/>
              <a:defRPr/>
            </a:lvl7pPr>
            <a:lvl8pPr marL="4876678" lvl="7" indent="-423323" algn="l">
              <a:lnSpc>
                <a:spcPct val="90000"/>
              </a:lnSpc>
              <a:spcBef>
                <a:spcPts val="533"/>
              </a:spcBef>
              <a:spcAft>
                <a:spcPts val="0"/>
              </a:spcAft>
              <a:buClr>
                <a:schemeClr val="dk1"/>
              </a:buClr>
              <a:buSzPts val="1400"/>
              <a:buChar char="•"/>
              <a:defRPr/>
            </a:lvl8pPr>
            <a:lvl9pPr marL="5486263" lvl="8" indent="-423323" algn="l">
              <a:lnSpc>
                <a:spcPct val="90000"/>
              </a:lnSpc>
              <a:spcBef>
                <a:spcPts val="533"/>
              </a:spcBef>
              <a:spcAft>
                <a:spcPts val="0"/>
              </a:spcAft>
              <a:buClr>
                <a:schemeClr val="dk1"/>
              </a:buClr>
              <a:buSzPts val="1400"/>
              <a:buChar char="•"/>
              <a:defRPr/>
            </a:lvl9pPr>
          </a:lstStyle>
          <a:p>
            <a:pPr lvl="0"/>
            <a:r>
              <a:rPr lang="en-US"/>
              <a:t>Click to edit Master text styles</a:t>
            </a:r>
          </a:p>
        </p:txBody>
      </p:sp>
      <p:grpSp>
        <p:nvGrpSpPr>
          <p:cNvPr id="251" name="Google Shape;251;p29"/>
          <p:cNvGrpSpPr/>
          <p:nvPr/>
        </p:nvGrpSpPr>
        <p:grpSpPr>
          <a:xfrm>
            <a:off x="10999564" y="5987065"/>
            <a:ext cx="1054465" cy="469689"/>
            <a:chOff x="9841624" y="4115729"/>
            <a:chExt cx="602169" cy="268223"/>
          </a:xfrm>
        </p:grpSpPr>
        <p:sp>
          <p:nvSpPr>
            <p:cNvPr id="252" name="Google Shape;252;p29"/>
            <p:cNvSpPr/>
            <p:nvPr/>
          </p:nvSpPr>
          <p:spPr>
            <a:xfrm>
              <a:off x="9841624" y="4115729"/>
              <a:ext cx="202882" cy="268223"/>
            </a:xfrm>
            <a:custGeom>
              <a:avLst/>
              <a:gdLst/>
              <a:ahLst/>
              <a:cxnLst/>
              <a:rect l="l" t="t" r="r" b="b"/>
              <a:pathLst>
                <a:path w="202882" h="268223" extrusionOk="0">
                  <a:moveTo>
                    <a:pt x="20765"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53" name="Google Shape;253;p29"/>
            <p:cNvSpPr/>
            <p:nvPr/>
          </p:nvSpPr>
          <p:spPr>
            <a:xfrm>
              <a:off x="9941445" y="4115729"/>
              <a:ext cx="202882" cy="268223"/>
            </a:xfrm>
            <a:custGeom>
              <a:avLst/>
              <a:gdLst/>
              <a:ahLst/>
              <a:cxnLst/>
              <a:rect l="l" t="t" r="r" b="b"/>
              <a:pathLst>
                <a:path w="202882" h="268223" extrusionOk="0">
                  <a:moveTo>
                    <a:pt x="20765"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54" name="Google Shape;254;p29"/>
            <p:cNvSpPr/>
            <p:nvPr/>
          </p:nvSpPr>
          <p:spPr>
            <a:xfrm>
              <a:off x="10041267"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55" name="Google Shape;255;p29"/>
            <p:cNvSpPr/>
            <p:nvPr/>
          </p:nvSpPr>
          <p:spPr>
            <a:xfrm>
              <a:off x="10141090"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56" name="Google Shape;256;p29"/>
            <p:cNvSpPr/>
            <p:nvPr/>
          </p:nvSpPr>
          <p:spPr>
            <a:xfrm>
              <a:off x="10240911"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grpSp>
      <p:sp>
        <p:nvSpPr>
          <p:cNvPr id="257" name="Google Shape;257;p29"/>
          <p:cNvSpPr txBox="1">
            <a:spLocks noGrp="1"/>
          </p:cNvSpPr>
          <p:nvPr>
            <p:ph type="dt" idx="10"/>
          </p:nvPr>
        </p:nvSpPr>
        <p:spPr>
          <a:xfrm>
            <a:off x="838200" y="6356351"/>
            <a:ext cx="2743200" cy="365125"/>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58" name="Google Shape;258;p29"/>
          <p:cNvSpPr txBox="1">
            <a:spLocks noGrp="1"/>
          </p:cNvSpPr>
          <p:nvPr>
            <p:ph type="ftr" idx="11"/>
          </p:nvPr>
        </p:nvSpPr>
        <p:spPr>
          <a:xfrm>
            <a:off x="4038600" y="6356351"/>
            <a:ext cx="4114800" cy="365125"/>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59" name="Google Shape;259;p29"/>
          <p:cNvSpPr txBox="1">
            <a:spLocks noGrp="1"/>
          </p:cNvSpPr>
          <p:nvPr>
            <p:ph type="sldNum" idx="12"/>
          </p:nvPr>
        </p:nvSpPr>
        <p:spPr>
          <a:xfrm>
            <a:off x="8610600" y="6356351"/>
            <a:ext cx="2743200" cy="365125"/>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 smtClean="0"/>
              <a:pPr/>
              <a:t>‹#›</a:t>
            </a:fld>
            <a:endParaRPr lang="en"/>
          </a:p>
        </p:txBody>
      </p:sp>
      <p:sp>
        <p:nvSpPr>
          <p:cNvPr id="260" name="Google Shape;260;p29"/>
          <p:cNvSpPr/>
          <p:nvPr/>
        </p:nvSpPr>
        <p:spPr>
          <a:xfrm>
            <a:off x="320736" y="652895"/>
            <a:ext cx="319941" cy="319941"/>
          </a:xfrm>
          <a:prstGeom prst="ellipse">
            <a:avLst/>
          </a:prstGeom>
          <a:solidFill>
            <a:srgbClr val="CDF7E0"/>
          </a:solidFill>
          <a:ln w="28575" cap="flat" cmpd="sng">
            <a:solidFill>
              <a:schemeClr val="dk1"/>
            </a:solidFill>
            <a:prstDash val="solid"/>
            <a:miter lim="800000"/>
            <a:headEnd type="none" w="sm" len="sm"/>
            <a:tailEnd type="none" w="sm" len="sm"/>
          </a:ln>
        </p:spPr>
        <p:txBody>
          <a:bodyPr spcFirstLastPara="1" wrap="square" lIns="91433" tIns="45700" rIns="91433" bIns="45700" anchor="ctr" anchorCtr="0">
            <a:noAutofit/>
          </a:bodyPr>
          <a:lstStyle/>
          <a:p>
            <a:pPr marL="0" marR="0" lvl="0" indent="0" algn="ctr" rtl="0">
              <a:spcBef>
                <a:spcPts val="0"/>
              </a:spcBef>
              <a:spcAft>
                <a:spcPts val="0"/>
              </a:spcAft>
              <a:buNone/>
            </a:pPr>
            <a:endParaRPr sz="1867">
              <a:solidFill>
                <a:schemeClr val="lt1"/>
              </a:solidFill>
              <a:latin typeface="Cambria"/>
              <a:ea typeface="Cambria"/>
              <a:cs typeface="Cambria"/>
              <a:sym typeface="Cambria"/>
            </a:endParaRPr>
          </a:p>
        </p:txBody>
      </p:sp>
    </p:spTree>
    <p:extLst>
      <p:ext uri="{BB962C8B-B14F-4D97-AF65-F5344CB8AC3E}">
        <p14:creationId xmlns:p14="http://schemas.microsoft.com/office/powerpoint/2010/main" val="500636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261"/>
        <p:cNvGrpSpPr/>
        <p:nvPr/>
      </p:nvGrpSpPr>
      <p:grpSpPr>
        <a:xfrm>
          <a:off x="0" y="0"/>
          <a:ext cx="0" cy="0"/>
          <a:chOff x="0" y="0"/>
          <a:chExt cx="0" cy="0"/>
        </a:xfrm>
      </p:grpSpPr>
      <p:sp>
        <p:nvSpPr>
          <p:cNvPr id="262" name="Google Shape;262;p30"/>
          <p:cNvSpPr txBox="1">
            <a:spLocks noGrp="1"/>
          </p:cNvSpPr>
          <p:nvPr>
            <p:ph type="title"/>
          </p:nvPr>
        </p:nvSpPr>
        <p:spPr>
          <a:xfrm>
            <a:off x="839788" y="365125"/>
            <a:ext cx="10515600" cy="1325563"/>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r>
              <a:rPr lang="en-US"/>
              <a:t>Click to edit Master title style</a:t>
            </a:r>
            <a:endParaRPr/>
          </a:p>
        </p:txBody>
      </p:sp>
      <p:sp>
        <p:nvSpPr>
          <p:cNvPr id="263" name="Google Shape;263;p30"/>
          <p:cNvSpPr txBox="1">
            <a:spLocks noGrp="1"/>
          </p:cNvSpPr>
          <p:nvPr>
            <p:ph type="body" idx="1"/>
          </p:nvPr>
        </p:nvSpPr>
        <p:spPr>
          <a:xfrm>
            <a:off x="839788" y="1681163"/>
            <a:ext cx="5157787" cy="823912"/>
          </a:xfrm>
          <a:prstGeom prst="rect">
            <a:avLst/>
          </a:prstGeom>
          <a:noFill/>
          <a:ln>
            <a:noFill/>
          </a:ln>
        </p:spPr>
        <p:txBody>
          <a:bodyPr spcFirstLastPara="1" wrap="square" lIns="68575" tIns="34275" rIns="68575" bIns="34275" anchor="b" anchorCtr="0">
            <a:normAutofit/>
          </a:bodyPr>
          <a:lstStyle>
            <a:lvl1pPr marL="609585" lvl="0" indent="-304792" algn="l">
              <a:lnSpc>
                <a:spcPct val="90000"/>
              </a:lnSpc>
              <a:spcBef>
                <a:spcPts val="1067"/>
              </a:spcBef>
              <a:spcAft>
                <a:spcPts val="0"/>
              </a:spcAft>
              <a:buClr>
                <a:schemeClr val="dk1"/>
              </a:buClr>
              <a:buSzPts val="1800"/>
              <a:buNone/>
              <a:defRPr sz="2400" b="1"/>
            </a:lvl1pPr>
            <a:lvl2pPr marL="1219170" lvl="1" indent="-304792" algn="l">
              <a:lnSpc>
                <a:spcPct val="90000"/>
              </a:lnSpc>
              <a:spcBef>
                <a:spcPts val="533"/>
              </a:spcBef>
              <a:spcAft>
                <a:spcPts val="0"/>
              </a:spcAft>
              <a:buClr>
                <a:schemeClr val="dk1"/>
              </a:buClr>
              <a:buSzPts val="1500"/>
              <a:buNone/>
              <a:defRPr sz="2000" b="1"/>
            </a:lvl2pPr>
            <a:lvl3pPr marL="1828754" lvl="2" indent="-304792" algn="l">
              <a:lnSpc>
                <a:spcPct val="90000"/>
              </a:lnSpc>
              <a:spcBef>
                <a:spcPts val="533"/>
              </a:spcBef>
              <a:spcAft>
                <a:spcPts val="0"/>
              </a:spcAft>
              <a:buClr>
                <a:schemeClr val="dk1"/>
              </a:buClr>
              <a:buSzPts val="1400"/>
              <a:buNone/>
              <a:defRPr sz="1867" b="1"/>
            </a:lvl3pPr>
            <a:lvl4pPr marL="2438339" lvl="3" indent="-304792" algn="l">
              <a:lnSpc>
                <a:spcPct val="90000"/>
              </a:lnSpc>
              <a:spcBef>
                <a:spcPts val="533"/>
              </a:spcBef>
              <a:spcAft>
                <a:spcPts val="0"/>
              </a:spcAft>
              <a:buClr>
                <a:schemeClr val="dk1"/>
              </a:buClr>
              <a:buSzPts val="1200"/>
              <a:buNone/>
              <a:defRPr sz="1600" b="1"/>
            </a:lvl4pPr>
            <a:lvl5pPr marL="3047924" lvl="4" indent="-304792" algn="l">
              <a:lnSpc>
                <a:spcPct val="90000"/>
              </a:lnSpc>
              <a:spcBef>
                <a:spcPts val="533"/>
              </a:spcBef>
              <a:spcAft>
                <a:spcPts val="0"/>
              </a:spcAft>
              <a:buClr>
                <a:schemeClr val="dk1"/>
              </a:buClr>
              <a:buSzPts val="1200"/>
              <a:buNone/>
              <a:defRPr sz="1600" b="1"/>
            </a:lvl5pPr>
            <a:lvl6pPr marL="3657509" lvl="5" indent="-304792" algn="l">
              <a:lnSpc>
                <a:spcPct val="90000"/>
              </a:lnSpc>
              <a:spcBef>
                <a:spcPts val="533"/>
              </a:spcBef>
              <a:spcAft>
                <a:spcPts val="0"/>
              </a:spcAft>
              <a:buClr>
                <a:schemeClr val="dk1"/>
              </a:buClr>
              <a:buSzPts val="1200"/>
              <a:buNone/>
              <a:defRPr sz="1600" b="1"/>
            </a:lvl6pPr>
            <a:lvl7pPr marL="4267093" lvl="6" indent="-304792" algn="l">
              <a:lnSpc>
                <a:spcPct val="90000"/>
              </a:lnSpc>
              <a:spcBef>
                <a:spcPts val="533"/>
              </a:spcBef>
              <a:spcAft>
                <a:spcPts val="0"/>
              </a:spcAft>
              <a:buClr>
                <a:schemeClr val="dk1"/>
              </a:buClr>
              <a:buSzPts val="1200"/>
              <a:buNone/>
              <a:defRPr sz="1600" b="1"/>
            </a:lvl7pPr>
            <a:lvl8pPr marL="4876678" lvl="7" indent="-304792" algn="l">
              <a:lnSpc>
                <a:spcPct val="90000"/>
              </a:lnSpc>
              <a:spcBef>
                <a:spcPts val="533"/>
              </a:spcBef>
              <a:spcAft>
                <a:spcPts val="0"/>
              </a:spcAft>
              <a:buClr>
                <a:schemeClr val="dk1"/>
              </a:buClr>
              <a:buSzPts val="1200"/>
              <a:buNone/>
              <a:defRPr sz="1600" b="1"/>
            </a:lvl8pPr>
            <a:lvl9pPr marL="5486263" lvl="8" indent="-304792" algn="l">
              <a:lnSpc>
                <a:spcPct val="90000"/>
              </a:lnSpc>
              <a:spcBef>
                <a:spcPts val="533"/>
              </a:spcBef>
              <a:spcAft>
                <a:spcPts val="0"/>
              </a:spcAft>
              <a:buClr>
                <a:schemeClr val="dk1"/>
              </a:buClr>
              <a:buSzPts val="1200"/>
              <a:buNone/>
              <a:defRPr sz="1600" b="1"/>
            </a:lvl9pPr>
          </a:lstStyle>
          <a:p>
            <a:pPr lvl="0"/>
            <a:r>
              <a:rPr lang="en-US"/>
              <a:t>Click to edit Master text styles</a:t>
            </a:r>
          </a:p>
        </p:txBody>
      </p:sp>
      <p:sp>
        <p:nvSpPr>
          <p:cNvPr id="264" name="Google Shape;264;p30"/>
          <p:cNvSpPr txBox="1">
            <a:spLocks noGrp="1"/>
          </p:cNvSpPr>
          <p:nvPr>
            <p:ph type="body" idx="2"/>
          </p:nvPr>
        </p:nvSpPr>
        <p:spPr>
          <a:xfrm>
            <a:off x="839788" y="2505075"/>
            <a:ext cx="5157787" cy="3684588"/>
          </a:xfrm>
          <a:prstGeom prst="rect">
            <a:avLst/>
          </a:prstGeom>
          <a:noFill/>
          <a:ln>
            <a:noFill/>
          </a:ln>
        </p:spPr>
        <p:txBody>
          <a:bodyPr spcFirstLastPara="1" wrap="square" lIns="68575" tIns="34275" rIns="68575" bIns="34275" anchor="t" anchorCtr="0">
            <a:normAutofit/>
          </a:bodyPr>
          <a:lstStyle>
            <a:lvl1pPr marL="609585" lvl="0" indent="-423323" algn="l">
              <a:lnSpc>
                <a:spcPct val="90000"/>
              </a:lnSpc>
              <a:spcBef>
                <a:spcPts val="1067"/>
              </a:spcBef>
              <a:spcAft>
                <a:spcPts val="0"/>
              </a:spcAft>
              <a:buClr>
                <a:schemeClr val="dk1"/>
              </a:buClr>
              <a:buSzPts val="1400"/>
              <a:buChar char="•"/>
              <a:defRPr/>
            </a:lvl1pPr>
            <a:lvl2pPr marL="1219170" lvl="1" indent="-423323" algn="l">
              <a:lnSpc>
                <a:spcPct val="90000"/>
              </a:lnSpc>
              <a:spcBef>
                <a:spcPts val="533"/>
              </a:spcBef>
              <a:spcAft>
                <a:spcPts val="0"/>
              </a:spcAft>
              <a:buClr>
                <a:schemeClr val="dk1"/>
              </a:buClr>
              <a:buSzPts val="1400"/>
              <a:buChar char="•"/>
              <a:defRPr/>
            </a:lvl2pPr>
            <a:lvl3pPr marL="1828754" lvl="2" indent="-423323" algn="l">
              <a:lnSpc>
                <a:spcPct val="90000"/>
              </a:lnSpc>
              <a:spcBef>
                <a:spcPts val="533"/>
              </a:spcBef>
              <a:spcAft>
                <a:spcPts val="0"/>
              </a:spcAft>
              <a:buClr>
                <a:schemeClr val="dk1"/>
              </a:buClr>
              <a:buSzPts val="1400"/>
              <a:buChar char="•"/>
              <a:defRPr/>
            </a:lvl3pPr>
            <a:lvl4pPr marL="2438339" lvl="3" indent="-423323" algn="l">
              <a:lnSpc>
                <a:spcPct val="90000"/>
              </a:lnSpc>
              <a:spcBef>
                <a:spcPts val="533"/>
              </a:spcBef>
              <a:spcAft>
                <a:spcPts val="0"/>
              </a:spcAft>
              <a:buClr>
                <a:schemeClr val="dk1"/>
              </a:buClr>
              <a:buSzPts val="1400"/>
              <a:buChar char="•"/>
              <a:defRPr/>
            </a:lvl4pPr>
            <a:lvl5pPr marL="3047924" lvl="4" indent="-423323" algn="l">
              <a:lnSpc>
                <a:spcPct val="90000"/>
              </a:lnSpc>
              <a:spcBef>
                <a:spcPts val="533"/>
              </a:spcBef>
              <a:spcAft>
                <a:spcPts val="0"/>
              </a:spcAft>
              <a:buClr>
                <a:schemeClr val="dk1"/>
              </a:buClr>
              <a:buSzPts val="1400"/>
              <a:buChar char="•"/>
              <a:defRPr/>
            </a:lvl5pPr>
            <a:lvl6pPr marL="3657509" lvl="5" indent="-423323" algn="l">
              <a:lnSpc>
                <a:spcPct val="90000"/>
              </a:lnSpc>
              <a:spcBef>
                <a:spcPts val="533"/>
              </a:spcBef>
              <a:spcAft>
                <a:spcPts val="0"/>
              </a:spcAft>
              <a:buClr>
                <a:schemeClr val="dk1"/>
              </a:buClr>
              <a:buSzPts val="1400"/>
              <a:buChar char="•"/>
              <a:defRPr/>
            </a:lvl6pPr>
            <a:lvl7pPr marL="4267093" lvl="6" indent="-423323" algn="l">
              <a:lnSpc>
                <a:spcPct val="90000"/>
              </a:lnSpc>
              <a:spcBef>
                <a:spcPts val="533"/>
              </a:spcBef>
              <a:spcAft>
                <a:spcPts val="0"/>
              </a:spcAft>
              <a:buClr>
                <a:schemeClr val="dk1"/>
              </a:buClr>
              <a:buSzPts val="1400"/>
              <a:buChar char="•"/>
              <a:defRPr/>
            </a:lvl7pPr>
            <a:lvl8pPr marL="4876678" lvl="7" indent="-423323" algn="l">
              <a:lnSpc>
                <a:spcPct val="90000"/>
              </a:lnSpc>
              <a:spcBef>
                <a:spcPts val="533"/>
              </a:spcBef>
              <a:spcAft>
                <a:spcPts val="0"/>
              </a:spcAft>
              <a:buClr>
                <a:schemeClr val="dk1"/>
              </a:buClr>
              <a:buSzPts val="1400"/>
              <a:buChar char="•"/>
              <a:defRPr/>
            </a:lvl8pPr>
            <a:lvl9pPr marL="5486263" lvl="8" indent="-423323" algn="l">
              <a:lnSpc>
                <a:spcPct val="90000"/>
              </a:lnSpc>
              <a:spcBef>
                <a:spcPts val="533"/>
              </a:spcBef>
              <a:spcAft>
                <a:spcPts val="0"/>
              </a:spcAft>
              <a:buClr>
                <a:schemeClr val="dk1"/>
              </a:buClr>
              <a:buSzPts val="1400"/>
              <a:buChar char="•"/>
              <a:defRPr/>
            </a:lvl9pPr>
          </a:lstStyle>
          <a:p>
            <a:pPr lvl="0"/>
            <a:r>
              <a:rPr lang="en-US"/>
              <a:t>Click to edit Master text styles</a:t>
            </a:r>
          </a:p>
        </p:txBody>
      </p:sp>
      <p:sp>
        <p:nvSpPr>
          <p:cNvPr id="265" name="Google Shape;265;p30"/>
          <p:cNvSpPr txBox="1">
            <a:spLocks noGrp="1"/>
          </p:cNvSpPr>
          <p:nvPr>
            <p:ph type="body" idx="3"/>
          </p:nvPr>
        </p:nvSpPr>
        <p:spPr>
          <a:xfrm>
            <a:off x="6172201" y="1681163"/>
            <a:ext cx="5183188" cy="823912"/>
          </a:xfrm>
          <a:prstGeom prst="rect">
            <a:avLst/>
          </a:prstGeom>
          <a:noFill/>
          <a:ln>
            <a:noFill/>
          </a:ln>
        </p:spPr>
        <p:txBody>
          <a:bodyPr spcFirstLastPara="1" wrap="square" lIns="68575" tIns="34275" rIns="68575" bIns="34275" anchor="b" anchorCtr="0">
            <a:normAutofit/>
          </a:bodyPr>
          <a:lstStyle>
            <a:lvl1pPr marL="609585" lvl="0" indent="-304792" algn="l">
              <a:lnSpc>
                <a:spcPct val="90000"/>
              </a:lnSpc>
              <a:spcBef>
                <a:spcPts val="1067"/>
              </a:spcBef>
              <a:spcAft>
                <a:spcPts val="0"/>
              </a:spcAft>
              <a:buClr>
                <a:schemeClr val="dk1"/>
              </a:buClr>
              <a:buSzPts val="1800"/>
              <a:buNone/>
              <a:defRPr sz="2400" b="1"/>
            </a:lvl1pPr>
            <a:lvl2pPr marL="1219170" lvl="1" indent="-304792" algn="l">
              <a:lnSpc>
                <a:spcPct val="90000"/>
              </a:lnSpc>
              <a:spcBef>
                <a:spcPts val="533"/>
              </a:spcBef>
              <a:spcAft>
                <a:spcPts val="0"/>
              </a:spcAft>
              <a:buClr>
                <a:schemeClr val="dk1"/>
              </a:buClr>
              <a:buSzPts val="1500"/>
              <a:buNone/>
              <a:defRPr sz="2000" b="1"/>
            </a:lvl2pPr>
            <a:lvl3pPr marL="1828754" lvl="2" indent="-304792" algn="l">
              <a:lnSpc>
                <a:spcPct val="90000"/>
              </a:lnSpc>
              <a:spcBef>
                <a:spcPts val="533"/>
              </a:spcBef>
              <a:spcAft>
                <a:spcPts val="0"/>
              </a:spcAft>
              <a:buClr>
                <a:schemeClr val="dk1"/>
              </a:buClr>
              <a:buSzPts val="1400"/>
              <a:buNone/>
              <a:defRPr sz="1867" b="1"/>
            </a:lvl3pPr>
            <a:lvl4pPr marL="2438339" lvl="3" indent="-304792" algn="l">
              <a:lnSpc>
                <a:spcPct val="90000"/>
              </a:lnSpc>
              <a:spcBef>
                <a:spcPts val="533"/>
              </a:spcBef>
              <a:spcAft>
                <a:spcPts val="0"/>
              </a:spcAft>
              <a:buClr>
                <a:schemeClr val="dk1"/>
              </a:buClr>
              <a:buSzPts val="1200"/>
              <a:buNone/>
              <a:defRPr sz="1600" b="1"/>
            </a:lvl4pPr>
            <a:lvl5pPr marL="3047924" lvl="4" indent="-304792" algn="l">
              <a:lnSpc>
                <a:spcPct val="90000"/>
              </a:lnSpc>
              <a:spcBef>
                <a:spcPts val="533"/>
              </a:spcBef>
              <a:spcAft>
                <a:spcPts val="0"/>
              </a:spcAft>
              <a:buClr>
                <a:schemeClr val="dk1"/>
              </a:buClr>
              <a:buSzPts val="1200"/>
              <a:buNone/>
              <a:defRPr sz="1600" b="1"/>
            </a:lvl5pPr>
            <a:lvl6pPr marL="3657509" lvl="5" indent="-304792" algn="l">
              <a:lnSpc>
                <a:spcPct val="90000"/>
              </a:lnSpc>
              <a:spcBef>
                <a:spcPts val="533"/>
              </a:spcBef>
              <a:spcAft>
                <a:spcPts val="0"/>
              </a:spcAft>
              <a:buClr>
                <a:schemeClr val="dk1"/>
              </a:buClr>
              <a:buSzPts val="1200"/>
              <a:buNone/>
              <a:defRPr sz="1600" b="1"/>
            </a:lvl6pPr>
            <a:lvl7pPr marL="4267093" lvl="6" indent="-304792" algn="l">
              <a:lnSpc>
                <a:spcPct val="90000"/>
              </a:lnSpc>
              <a:spcBef>
                <a:spcPts val="533"/>
              </a:spcBef>
              <a:spcAft>
                <a:spcPts val="0"/>
              </a:spcAft>
              <a:buClr>
                <a:schemeClr val="dk1"/>
              </a:buClr>
              <a:buSzPts val="1200"/>
              <a:buNone/>
              <a:defRPr sz="1600" b="1"/>
            </a:lvl7pPr>
            <a:lvl8pPr marL="4876678" lvl="7" indent="-304792" algn="l">
              <a:lnSpc>
                <a:spcPct val="90000"/>
              </a:lnSpc>
              <a:spcBef>
                <a:spcPts val="533"/>
              </a:spcBef>
              <a:spcAft>
                <a:spcPts val="0"/>
              </a:spcAft>
              <a:buClr>
                <a:schemeClr val="dk1"/>
              </a:buClr>
              <a:buSzPts val="1200"/>
              <a:buNone/>
              <a:defRPr sz="1600" b="1"/>
            </a:lvl8pPr>
            <a:lvl9pPr marL="5486263" lvl="8" indent="-304792" algn="l">
              <a:lnSpc>
                <a:spcPct val="90000"/>
              </a:lnSpc>
              <a:spcBef>
                <a:spcPts val="533"/>
              </a:spcBef>
              <a:spcAft>
                <a:spcPts val="0"/>
              </a:spcAft>
              <a:buClr>
                <a:schemeClr val="dk1"/>
              </a:buClr>
              <a:buSzPts val="1200"/>
              <a:buNone/>
              <a:defRPr sz="1600" b="1"/>
            </a:lvl9pPr>
          </a:lstStyle>
          <a:p>
            <a:pPr lvl="0"/>
            <a:r>
              <a:rPr lang="en-US"/>
              <a:t>Click to edit Master text styles</a:t>
            </a:r>
          </a:p>
        </p:txBody>
      </p:sp>
      <p:sp>
        <p:nvSpPr>
          <p:cNvPr id="266" name="Google Shape;266;p30"/>
          <p:cNvSpPr txBox="1">
            <a:spLocks noGrp="1"/>
          </p:cNvSpPr>
          <p:nvPr>
            <p:ph type="body" idx="4"/>
          </p:nvPr>
        </p:nvSpPr>
        <p:spPr>
          <a:xfrm>
            <a:off x="6172201" y="2505075"/>
            <a:ext cx="5183188" cy="3684588"/>
          </a:xfrm>
          <a:prstGeom prst="rect">
            <a:avLst/>
          </a:prstGeom>
          <a:noFill/>
          <a:ln>
            <a:noFill/>
          </a:ln>
        </p:spPr>
        <p:txBody>
          <a:bodyPr spcFirstLastPara="1" wrap="square" lIns="68575" tIns="34275" rIns="68575" bIns="34275" anchor="t" anchorCtr="0">
            <a:normAutofit/>
          </a:bodyPr>
          <a:lstStyle>
            <a:lvl1pPr marL="609585" lvl="0" indent="-423323" algn="l">
              <a:lnSpc>
                <a:spcPct val="90000"/>
              </a:lnSpc>
              <a:spcBef>
                <a:spcPts val="1067"/>
              </a:spcBef>
              <a:spcAft>
                <a:spcPts val="0"/>
              </a:spcAft>
              <a:buClr>
                <a:schemeClr val="dk1"/>
              </a:buClr>
              <a:buSzPts val="1400"/>
              <a:buChar char="•"/>
              <a:defRPr/>
            </a:lvl1pPr>
            <a:lvl2pPr marL="1219170" lvl="1" indent="-423323" algn="l">
              <a:lnSpc>
                <a:spcPct val="90000"/>
              </a:lnSpc>
              <a:spcBef>
                <a:spcPts val="533"/>
              </a:spcBef>
              <a:spcAft>
                <a:spcPts val="0"/>
              </a:spcAft>
              <a:buClr>
                <a:schemeClr val="dk1"/>
              </a:buClr>
              <a:buSzPts val="1400"/>
              <a:buChar char="•"/>
              <a:defRPr/>
            </a:lvl2pPr>
            <a:lvl3pPr marL="1828754" lvl="2" indent="-423323" algn="l">
              <a:lnSpc>
                <a:spcPct val="90000"/>
              </a:lnSpc>
              <a:spcBef>
                <a:spcPts val="533"/>
              </a:spcBef>
              <a:spcAft>
                <a:spcPts val="0"/>
              </a:spcAft>
              <a:buClr>
                <a:schemeClr val="dk1"/>
              </a:buClr>
              <a:buSzPts val="1400"/>
              <a:buChar char="•"/>
              <a:defRPr/>
            </a:lvl3pPr>
            <a:lvl4pPr marL="2438339" lvl="3" indent="-423323" algn="l">
              <a:lnSpc>
                <a:spcPct val="90000"/>
              </a:lnSpc>
              <a:spcBef>
                <a:spcPts val="533"/>
              </a:spcBef>
              <a:spcAft>
                <a:spcPts val="0"/>
              </a:spcAft>
              <a:buClr>
                <a:schemeClr val="dk1"/>
              </a:buClr>
              <a:buSzPts val="1400"/>
              <a:buChar char="•"/>
              <a:defRPr/>
            </a:lvl4pPr>
            <a:lvl5pPr marL="3047924" lvl="4" indent="-423323" algn="l">
              <a:lnSpc>
                <a:spcPct val="90000"/>
              </a:lnSpc>
              <a:spcBef>
                <a:spcPts val="533"/>
              </a:spcBef>
              <a:spcAft>
                <a:spcPts val="0"/>
              </a:spcAft>
              <a:buClr>
                <a:schemeClr val="dk1"/>
              </a:buClr>
              <a:buSzPts val="1400"/>
              <a:buChar char="•"/>
              <a:defRPr/>
            </a:lvl5pPr>
            <a:lvl6pPr marL="3657509" lvl="5" indent="-423323" algn="l">
              <a:lnSpc>
                <a:spcPct val="90000"/>
              </a:lnSpc>
              <a:spcBef>
                <a:spcPts val="533"/>
              </a:spcBef>
              <a:spcAft>
                <a:spcPts val="0"/>
              </a:spcAft>
              <a:buClr>
                <a:schemeClr val="dk1"/>
              </a:buClr>
              <a:buSzPts val="1400"/>
              <a:buChar char="•"/>
              <a:defRPr/>
            </a:lvl6pPr>
            <a:lvl7pPr marL="4267093" lvl="6" indent="-423323" algn="l">
              <a:lnSpc>
                <a:spcPct val="90000"/>
              </a:lnSpc>
              <a:spcBef>
                <a:spcPts val="533"/>
              </a:spcBef>
              <a:spcAft>
                <a:spcPts val="0"/>
              </a:spcAft>
              <a:buClr>
                <a:schemeClr val="dk1"/>
              </a:buClr>
              <a:buSzPts val="1400"/>
              <a:buChar char="•"/>
              <a:defRPr/>
            </a:lvl7pPr>
            <a:lvl8pPr marL="4876678" lvl="7" indent="-423323" algn="l">
              <a:lnSpc>
                <a:spcPct val="90000"/>
              </a:lnSpc>
              <a:spcBef>
                <a:spcPts val="533"/>
              </a:spcBef>
              <a:spcAft>
                <a:spcPts val="0"/>
              </a:spcAft>
              <a:buClr>
                <a:schemeClr val="dk1"/>
              </a:buClr>
              <a:buSzPts val="1400"/>
              <a:buChar char="•"/>
              <a:defRPr/>
            </a:lvl8pPr>
            <a:lvl9pPr marL="5486263" lvl="8" indent="-423323" algn="l">
              <a:lnSpc>
                <a:spcPct val="90000"/>
              </a:lnSpc>
              <a:spcBef>
                <a:spcPts val="533"/>
              </a:spcBef>
              <a:spcAft>
                <a:spcPts val="0"/>
              </a:spcAft>
              <a:buClr>
                <a:schemeClr val="dk1"/>
              </a:buClr>
              <a:buSzPts val="1400"/>
              <a:buChar char="•"/>
              <a:defRPr/>
            </a:lvl9pPr>
          </a:lstStyle>
          <a:p>
            <a:pPr lvl="0"/>
            <a:r>
              <a:rPr lang="en-US"/>
              <a:t>Click to edit Master text styles</a:t>
            </a:r>
          </a:p>
        </p:txBody>
      </p:sp>
      <p:grpSp>
        <p:nvGrpSpPr>
          <p:cNvPr id="267" name="Google Shape;267;p30"/>
          <p:cNvGrpSpPr/>
          <p:nvPr/>
        </p:nvGrpSpPr>
        <p:grpSpPr>
          <a:xfrm>
            <a:off x="10999564" y="5987065"/>
            <a:ext cx="1054465" cy="469689"/>
            <a:chOff x="9841624" y="4115729"/>
            <a:chExt cx="602169" cy="268223"/>
          </a:xfrm>
        </p:grpSpPr>
        <p:sp>
          <p:nvSpPr>
            <p:cNvPr id="268" name="Google Shape;268;p30"/>
            <p:cNvSpPr/>
            <p:nvPr/>
          </p:nvSpPr>
          <p:spPr>
            <a:xfrm>
              <a:off x="9841624" y="4115729"/>
              <a:ext cx="202882" cy="268223"/>
            </a:xfrm>
            <a:custGeom>
              <a:avLst/>
              <a:gdLst/>
              <a:ahLst/>
              <a:cxnLst/>
              <a:rect l="l" t="t" r="r" b="b"/>
              <a:pathLst>
                <a:path w="202882" h="268223" extrusionOk="0">
                  <a:moveTo>
                    <a:pt x="20765"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69" name="Google Shape;269;p30"/>
            <p:cNvSpPr/>
            <p:nvPr/>
          </p:nvSpPr>
          <p:spPr>
            <a:xfrm>
              <a:off x="9941445" y="4115729"/>
              <a:ext cx="202882" cy="268223"/>
            </a:xfrm>
            <a:custGeom>
              <a:avLst/>
              <a:gdLst/>
              <a:ahLst/>
              <a:cxnLst/>
              <a:rect l="l" t="t" r="r" b="b"/>
              <a:pathLst>
                <a:path w="202882" h="268223" extrusionOk="0">
                  <a:moveTo>
                    <a:pt x="20765"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70" name="Google Shape;270;p30"/>
            <p:cNvSpPr/>
            <p:nvPr/>
          </p:nvSpPr>
          <p:spPr>
            <a:xfrm>
              <a:off x="10041267"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71" name="Google Shape;271;p30"/>
            <p:cNvSpPr/>
            <p:nvPr/>
          </p:nvSpPr>
          <p:spPr>
            <a:xfrm>
              <a:off x="10141090"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72" name="Google Shape;272;p30"/>
            <p:cNvSpPr/>
            <p:nvPr/>
          </p:nvSpPr>
          <p:spPr>
            <a:xfrm>
              <a:off x="10240911"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grpSp>
      <p:sp>
        <p:nvSpPr>
          <p:cNvPr id="273" name="Google Shape;273;p30"/>
          <p:cNvSpPr txBox="1">
            <a:spLocks noGrp="1"/>
          </p:cNvSpPr>
          <p:nvPr>
            <p:ph type="dt" idx="10"/>
          </p:nvPr>
        </p:nvSpPr>
        <p:spPr>
          <a:xfrm>
            <a:off x="838200" y="6356351"/>
            <a:ext cx="2743200" cy="365125"/>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74" name="Google Shape;274;p30"/>
          <p:cNvSpPr txBox="1">
            <a:spLocks noGrp="1"/>
          </p:cNvSpPr>
          <p:nvPr>
            <p:ph type="ftr" idx="11"/>
          </p:nvPr>
        </p:nvSpPr>
        <p:spPr>
          <a:xfrm>
            <a:off x="4038600" y="6356351"/>
            <a:ext cx="4114800" cy="365125"/>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75" name="Google Shape;275;p30"/>
          <p:cNvSpPr txBox="1">
            <a:spLocks noGrp="1"/>
          </p:cNvSpPr>
          <p:nvPr>
            <p:ph type="sldNum" idx="12"/>
          </p:nvPr>
        </p:nvSpPr>
        <p:spPr>
          <a:xfrm>
            <a:off x="8610600" y="6356351"/>
            <a:ext cx="2743200" cy="365125"/>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 smtClean="0"/>
              <a:pPr/>
              <a:t>‹#›</a:t>
            </a:fld>
            <a:endParaRPr lang="en"/>
          </a:p>
        </p:txBody>
      </p:sp>
      <p:sp>
        <p:nvSpPr>
          <p:cNvPr id="276" name="Google Shape;276;p30"/>
          <p:cNvSpPr/>
          <p:nvPr/>
        </p:nvSpPr>
        <p:spPr>
          <a:xfrm>
            <a:off x="320736" y="652895"/>
            <a:ext cx="319941" cy="319941"/>
          </a:xfrm>
          <a:prstGeom prst="ellipse">
            <a:avLst/>
          </a:prstGeom>
          <a:solidFill>
            <a:srgbClr val="CDF7E0"/>
          </a:solidFill>
          <a:ln w="28575" cap="flat" cmpd="sng">
            <a:solidFill>
              <a:schemeClr val="dk1"/>
            </a:solidFill>
            <a:prstDash val="solid"/>
            <a:miter lim="800000"/>
            <a:headEnd type="none" w="sm" len="sm"/>
            <a:tailEnd type="none" w="sm" len="sm"/>
          </a:ln>
        </p:spPr>
        <p:txBody>
          <a:bodyPr spcFirstLastPara="1" wrap="square" lIns="91433" tIns="45700" rIns="91433" bIns="45700" anchor="ctr" anchorCtr="0">
            <a:noAutofit/>
          </a:bodyPr>
          <a:lstStyle/>
          <a:p>
            <a:pPr marL="0" marR="0" lvl="0" indent="0" algn="ctr" rtl="0">
              <a:spcBef>
                <a:spcPts val="0"/>
              </a:spcBef>
              <a:spcAft>
                <a:spcPts val="0"/>
              </a:spcAft>
              <a:buNone/>
            </a:pPr>
            <a:endParaRPr sz="1867">
              <a:solidFill>
                <a:schemeClr val="lt1"/>
              </a:solidFill>
              <a:latin typeface="Cambria"/>
              <a:ea typeface="Cambria"/>
              <a:cs typeface="Cambria"/>
              <a:sym typeface="Cambria"/>
            </a:endParaRPr>
          </a:p>
        </p:txBody>
      </p:sp>
    </p:spTree>
    <p:extLst>
      <p:ext uri="{BB962C8B-B14F-4D97-AF65-F5344CB8AC3E}">
        <p14:creationId xmlns:p14="http://schemas.microsoft.com/office/powerpoint/2010/main" val="567200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77"/>
        <p:cNvGrpSpPr/>
        <p:nvPr/>
      </p:nvGrpSpPr>
      <p:grpSpPr>
        <a:xfrm>
          <a:off x="0" y="0"/>
          <a:ext cx="0" cy="0"/>
          <a:chOff x="0" y="0"/>
          <a:chExt cx="0" cy="0"/>
        </a:xfrm>
      </p:grpSpPr>
      <p:sp>
        <p:nvSpPr>
          <p:cNvPr id="278" name="Google Shape;278;p31"/>
          <p:cNvSpPr txBox="1">
            <a:spLocks noGrp="1"/>
          </p:cNvSpPr>
          <p:nvPr>
            <p:ph type="title"/>
          </p:nvPr>
        </p:nvSpPr>
        <p:spPr>
          <a:xfrm>
            <a:off x="838200" y="365125"/>
            <a:ext cx="10515600" cy="1325563"/>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r>
              <a:rPr lang="en-US"/>
              <a:t>Click to edit Master title style</a:t>
            </a:r>
            <a:endParaRPr/>
          </a:p>
        </p:txBody>
      </p:sp>
      <p:grpSp>
        <p:nvGrpSpPr>
          <p:cNvPr id="279" name="Google Shape;279;p31"/>
          <p:cNvGrpSpPr/>
          <p:nvPr/>
        </p:nvGrpSpPr>
        <p:grpSpPr>
          <a:xfrm>
            <a:off x="10999564" y="5987065"/>
            <a:ext cx="1054465" cy="469689"/>
            <a:chOff x="9841624" y="4115729"/>
            <a:chExt cx="602169" cy="268223"/>
          </a:xfrm>
        </p:grpSpPr>
        <p:sp>
          <p:nvSpPr>
            <p:cNvPr id="280" name="Google Shape;280;p31"/>
            <p:cNvSpPr/>
            <p:nvPr/>
          </p:nvSpPr>
          <p:spPr>
            <a:xfrm>
              <a:off x="9841624" y="4115729"/>
              <a:ext cx="202882" cy="268223"/>
            </a:xfrm>
            <a:custGeom>
              <a:avLst/>
              <a:gdLst/>
              <a:ahLst/>
              <a:cxnLst/>
              <a:rect l="l" t="t" r="r" b="b"/>
              <a:pathLst>
                <a:path w="202882" h="268223" extrusionOk="0">
                  <a:moveTo>
                    <a:pt x="20765"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81" name="Google Shape;281;p31"/>
            <p:cNvSpPr/>
            <p:nvPr/>
          </p:nvSpPr>
          <p:spPr>
            <a:xfrm>
              <a:off x="9941445" y="4115729"/>
              <a:ext cx="202882" cy="268223"/>
            </a:xfrm>
            <a:custGeom>
              <a:avLst/>
              <a:gdLst/>
              <a:ahLst/>
              <a:cxnLst/>
              <a:rect l="l" t="t" r="r" b="b"/>
              <a:pathLst>
                <a:path w="202882" h="268223" extrusionOk="0">
                  <a:moveTo>
                    <a:pt x="20765"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82" name="Google Shape;282;p31"/>
            <p:cNvSpPr/>
            <p:nvPr/>
          </p:nvSpPr>
          <p:spPr>
            <a:xfrm>
              <a:off x="10041267"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83" name="Google Shape;283;p31"/>
            <p:cNvSpPr/>
            <p:nvPr/>
          </p:nvSpPr>
          <p:spPr>
            <a:xfrm>
              <a:off x="10141090"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84" name="Google Shape;284;p31"/>
            <p:cNvSpPr/>
            <p:nvPr/>
          </p:nvSpPr>
          <p:spPr>
            <a:xfrm>
              <a:off x="10240911"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grpSp>
      <p:sp>
        <p:nvSpPr>
          <p:cNvPr id="285" name="Google Shape;285;p31"/>
          <p:cNvSpPr txBox="1">
            <a:spLocks noGrp="1"/>
          </p:cNvSpPr>
          <p:nvPr>
            <p:ph type="dt" idx="10"/>
          </p:nvPr>
        </p:nvSpPr>
        <p:spPr>
          <a:xfrm>
            <a:off x="838200" y="6356351"/>
            <a:ext cx="2743200" cy="365125"/>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86" name="Google Shape;286;p31"/>
          <p:cNvSpPr txBox="1">
            <a:spLocks noGrp="1"/>
          </p:cNvSpPr>
          <p:nvPr>
            <p:ph type="ftr" idx="11"/>
          </p:nvPr>
        </p:nvSpPr>
        <p:spPr>
          <a:xfrm>
            <a:off x="4038600" y="6356351"/>
            <a:ext cx="4114800" cy="365125"/>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87" name="Google Shape;287;p31"/>
          <p:cNvSpPr txBox="1">
            <a:spLocks noGrp="1"/>
          </p:cNvSpPr>
          <p:nvPr>
            <p:ph type="sldNum" idx="12"/>
          </p:nvPr>
        </p:nvSpPr>
        <p:spPr>
          <a:xfrm>
            <a:off x="8610600" y="6356351"/>
            <a:ext cx="2743200" cy="365125"/>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 smtClean="0"/>
              <a:pPr/>
              <a:t>‹#›</a:t>
            </a:fld>
            <a:endParaRPr lang="en"/>
          </a:p>
        </p:txBody>
      </p:sp>
      <p:sp>
        <p:nvSpPr>
          <p:cNvPr id="288" name="Google Shape;288;p31"/>
          <p:cNvSpPr/>
          <p:nvPr/>
        </p:nvSpPr>
        <p:spPr>
          <a:xfrm>
            <a:off x="320736" y="652895"/>
            <a:ext cx="319941" cy="319941"/>
          </a:xfrm>
          <a:prstGeom prst="ellipse">
            <a:avLst/>
          </a:prstGeom>
          <a:solidFill>
            <a:srgbClr val="CDF7E0"/>
          </a:solidFill>
          <a:ln w="28575" cap="flat" cmpd="sng">
            <a:solidFill>
              <a:schemeClr val="dk1"/>
            </a:solidFill>
            <a:prstDash val="solid"/>
            <a:miter lim="800000"/>
            <a:headEnd type="none" w="sm" len="sm"/>
            <a:tailEnd type="none" w="sm" len="sm"/>
          </a:ln>
        </p:spPr>
        <p:txBody>
          <a:bodyPr spcFirstLastPara="1" wrap="square" lIns="91433" tIns="45700" rIns="91433" bIns="45700" anchor="ctr" anchorCtr="0">
            <a:noAutofit/>
          </a:bodyPr>
          <a:lstStyle/>
          <a:p>
            <a:pPr marL="0" marR="0" lvl="0" indent="0" algn="ctr" rtl="0">
              <a:spcBef>
                <a:spcPts val="0"/>
              </a:spcBef>
              <a:spcAft>
                <a:spcPts val="0"/>
              </a:spcAft>
              <a:buNone/>
            </a:pPr>
            <a:endParaRPr sz="1867">
              <a:solidFill>
                <a:schemeClr val="lt1"/>
              </a:solidFill>
              <a:latin typeface="Cambria"/>
              <a:ea typeface="Cambria"/>
              <a:cs typeface="Cambria"/>
              <a:sym typeface="Cambria"/>
            </a:endParaRPr>
          </a:p>
        </p:txBody>
      </p:sp>
    </p:spTree>
    <p:extLst>
      <p:ext uri="{BB962C8B-B14F-4D97-AF65-F5344CB8AC3E}">
        <p14:creationId xmlns:p14="http://schemas.microsoft.com/office/powerpoint/2010/main" val="4283829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89"/>
        <p:cNvGrpSpPr/>
        <p:nvPr/>
      </p:nvGrpSpPr>
      <p:grpSpPr>
        <a:xfrm>
          <a:off x="0" y="0"/>
          <a:ext cx="0" cy="0"/>
          <a:chOff x="0" y="0"/>
          <a:chExt cx="0" cy="0"/>
        </a:xfrm>
      </p:grpSpPr>
      <p:grpSp>
        <p:nvGrpSpPr>
          <p:cNvPr id="290" name="Google Shape;290;p32"/>
          <p:cNvGrpSpPr/>
          <p:nvPr/>
        </p:nvGrpSpPr>
        <p:grpSpPr>
          <a:xfrm>
            <a:off x="10999564" y="5987065"/>
            <a:ext cx="1054465" cy="469689"/>
            <a:chOff x="9841624" y="4115729"/>
            <a:chExt cx="602169" cy="268223"/>
          </a:xfrm>
        </p:grpSpPr>
        <p:sp>
          <p:nvSpPr>
            <p:cNvPr id="291" name="Google Shape;291;p32"/>
            <p:cNvSpPr/>
            <p:nvPr/>
          </p:nvSpPr>
          <p:spPr>
            <a:xfrm>
              <a:off x="9841624" y="4115729"/>
              <a:ext cx="202882" cy="268223"/>
            </a:xfrm>
            <a:custGeom>
              <a:avLst/>
              <a:gdLst/>
              <a:ahLst/>
              <a:cxnLst/>
              <a:rect l="l" t="t" r="r" b="b"/>
              <a:pathLst>
                <a:path w="202882" h="268223" extrusionOk="0">
                  <a:moveTo>
                    <a:pt x="20765"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92" name="Google Shape;292;p32"/>
            <p:cNvSpPr/>
            <p:nvPr/>
          </p:nvSpPr>
          <p:spPr>
            <a:xfrm>
              <a:off x="9941445" y="4115729"/>
              <a:ext cx="202882" cy="268223"/>
            </a:xfrm>
            <a:custGeom>
              <a:avLst/>
              <a:gdLst/>
              <a:ahLst/>
              <a:cxnLst/>
              <a:rect l="l" t="t" r="r" b="b"/>
              <a:pathLst>
                <a:path w="202882" h="268223" extrusionOk="0">
                  <a:moveTo>
                    <a:pt x="20765"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93" name="Google Shape;293;p32"/>
            <p:cNvSpPr/>
            <p:nvPr/>
          </p:nvSpPr>
          <p:spPr>
            <a:xfrm>
              <a:off x="10041267"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94" name="Google Shape;294;p32"/>
            <p:cNvSpPr/>
            <p:nvPr/>
          </p:nvSpPr>
          <p:spPr>
            <a:xfrm>
              <a:off x="10141090"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295" name="Google Shape;295;p32"/>
            <p:cNvSpPr/>
            <p:nvPr/>
          </p:nvSpPr>
          <p:spPr>
            <a:xfrm>
              <a:off x="10240911"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grpSp>
      <p:sp>
        <p:nvSpPr>
          <p:cNvPr id="296" name="Google Shape;296;p32"/>
          <p:cNvSpPr txBox="1">
            <a:spLocks noGrp="1"/>
          </p:cNvSpPr>
          <p:nvPr>
            <p:ph type="dt" idx="10"/>
          </p:nvPr>
        </p:nvSpPr>
        <p:spPr>
          <a:xfrm>
            <a:off x="838200" y="6356351"/>
            <a:ext cx="2743200" cy="365125"/>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97" name="Google Shape;297;p32"/>
          <p:cNvSpPr txBox="1">
            <a:spLocks noGrp="1"/>
          </p:cNvSpPr>
          <p:nvPr>
            <p:ph type="ftr" idx="11"/>
          </p:nvPr>
        </p:nvSpPr>
        <p:spPr>
          <a:xfrm>
            <a:off x="4038600" y="6356351"/>
            <a:ext cx="4114800" cy="365125"/>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98" name="Google Shape;298;p32"/>
          <p:cNvSpPr txBox="1">
            <a:spLocks noGrp="1"/>
          </p:cNvSpPr>
          <p:nvPr>
            <p:ph type="sldNum" idx="12"/>
          </p:nvPr>
        </p:nvSpPr>
        <p:spPr>
          <a:xfrm>
            <a:off x="8610600" y="6356351"/>
            <a:ext cx="2743200" cy="365125"/>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 smtClean="0"/>
              <a:pPr/>
              <a:t>‹#›</a:t>
            </a:fld>
            <a:endParaRPr lang="en"/>
          </a:p>
        </p:txBody>
      </p:sp>
      <p:sp>
        <p:nvSpPr>
          <p:cNvPr id="299" name="Google Shape;299;p32"/>
          <p:cNvSpPr/>
          <p:nvPr/>
        </p:nvSpPr>
        <p:spPr>
          <a:xfrm>
            <a:off x="320736" y="652895"/>
            <a:ext cx="319941" cy="319941"/>
          </a:xfrm>
          <a:prstGeom prst="ellipse">
            <a:avLst/>
          </a:prstGeom>
          <a:solidFill>
            <a:srgbClr val="CDF7E0"/>
          </a:solidFill>
          <a:ln w="28575" cap="flat" cmpd="sng">
            <a:solidFill>
              <a:schemeClr val="dk1"/>
            </a:solidFill>
            <a:prstDash val="solid"/>
            <a:miter lim="800000"/>
            <a:headEnd type="none" w="sm" len="sm"/>
            <a:tailEnd type="none" w="sm" len="sm"/>
          </a:ln>
        </p:spPr>
        <p:txBody>
          <a:bodyPr spcFirstLastPara="1" wrap="square" lIns="91433" tIns="45700" rIns="91433" bIns="45700" anchor="ctr" anchorCtr="0">
            <a:noAutofit/>
          </a:bodyPr>
          <a:lstStyle/>
          <a:p>
            <a:pPr marL="0" marR="0" lvl="0" indent="0" algn="ctr" rtl="0">
              <a:spcBef>
                <a:spcPts val="0"/>
              </a:spcBef>
              <a:spcAft>
                <a:spcPts val="0"/>
              </a:spcAft>
              <a:buNone/>
            </a:pPr>
            <a:endParaRPr sz="1867">
              <a:solidFill>
                <a:schemeClr val="lt1"/>
              </a:solidFill>
              <a:latin typeface="Cambria"/>
              <a:ea typeface="Cambria"/>
              <a:cs typeface="Cambria"/>
              <a:sym typeface="Cambria"/>
            </a:endParaRPr>
          </a:p>
        </p:txBody>
      </p:sp>
    </p:spTree>
    <p:extLst>
      <p:ext uri="{BB962C8B-B14F-4D97-AF65-F5344CB8AC3E}">
        <p14:creationId xmlns:p14="http://schemas.microsoft.com/office/powerpoint/2010/main" val="2583704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300"/>
        <p:cNvGrpSpPr/>
        <p:nvPr/>
      </p:nvGrpSpPr>
      <p:grpSpPr>
        <a:xfrm>
          <a:off x="0" y="0"/>
          <a:ext cx="0" cy="0"/>
          <a:chOff x="0" y="0"/>
          <a:chExt cx="0" cy="0"/>
        </a:xfrm>
      </p:grpSpPr>
      <p:sp>
        <p:nvSpPr>
          <p:cNvPr id="301" name="Google Shape;301;p33"/>
          <p:cNvSpPr txBox="1">
            <a:spLocks noGrp="1"/>
          </p:cNvSpPr>
          <p:nvPr>
            <p:ph type="title"/>
          </p:nvPr>
        </p:nvSpPr>
        <p:spPr>
          <a:xfrm>
            <a:off x="839788" y="457200"/>
            <a:ext cx="3932237" cy="16002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Kalam"/>
              <a:buNone/>
              <a:defRPr sz="32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r>
              <a:rPr lang="en-US"/>
              <a:t>Click to edit Master title style</a:t>
            </a:r>
            <a:endParaRPr/>
          </a:p>
        </p:txBody>
      </p:sp>
      <p:sp>
        <p:nvSpPr>
          <p:cNvPr id="302" name="Google Shape;302;p33"/>
          <p:cNvSpPr txBox="1">
            <a:spLocks noGrp="1"/>
          </p:cNvSpPr>
          <p:nvPr>
            <p:ph type="body" idx="1"/>
          </p:nvPr>
        </p:nvSpPr>
        <p:spPr>
          <a:xfrm>
            <a:off x="5183188" y="987426"/>
            <a:ext cx="6172200" cy="4873625"/>
          </a:xfrm>
          <a:prstGeom prst="rect">
            <a:avLst/>
          </a:prstGeom>
          <a:noFill/>
          <a:ln>
            <a:noFill/>
          </a:ln>
        </p:spPr>
        <p:txBody>
          <a:bodyPr spcFirstLastPara="1" wrap="square" lIns="68575" tIns="34275" rIns="68575" bIns="34275" anchor="t" anchorCtr="0">
            <a:normAutofit/>
          </a:bodyPr>
          <a:lstStyle>
            <a:lvl1pPr marL="609585" lvl="0" indent="-507987" algn="l">
              <a:lnSpc>
                <a:spcPct val="90000"/>
              </a:lnSpc>
              <a:spcBef>
                <a:spcPts val="1067"/>
              </a:spcBef>
              <a:spcAft>
                <a:spcPts val="0"/>
              </a:spcAft>
              <a:buClr>
                <a:schemeClr val="dk1"/>
              </a:buClr>
              <a:buSzPts val="2400"/>
              <a:buChar char="•"/>
              <a:defRPr sz="3200"/>
            </a:lvl1pPr>
            <a:lvl2pPr marL="1219170" lvl="1" indent="-482588" algn="l">
              <a:lnSpc>
                <a:spcPct val="90000"/>
              </a:lnSpc>
              <a:spcBef>
                <a:spcPts val="533"/>
              </a:spcBef>
              <a:spcAft>
                <a:spcPts val="0"/>
              </a:spcAft>
              <a:buClr>
                <a:schemeClr val="dk1"/>
              </a:buClr>
              <a:buSzPts val="2100"/>
              <a:buChar char="•"/>
              <a:defRPr sz="2800"/>
            </a:lvl2pPr>
            <a:lvl3pPr marL="1828754" lvl="2" indent="-457189" algn="l">
              <a:lnSpc>
                <a:spcPct val="90000"/>
              </a:lnSpc>
              <a:spcBef>
                <a:spcPts val="533"/>
              </a:spcBef>
              <a:spcAft>
                <a:spcPts val="0"/>
              </a:spcAft>
              <a:buClr>
                <a:schemeClr val="dk1"/>
              </a:buClr>
              <a:buSzPts val="1800"/>
              <a:buChar char="•"/>
              <a:defRPr sz="2400"/>
            </a:lvl3pPr>
            <a:lvl4pPr marL="2438339" lvl="3" indent="-431789" algn="l">
              <a:lnSpc>
                <a:spcPct val="90000"/>
              </a:lnSpc>
              <a:spcBef>
                <a:spcPts val="533"/>
              </a:spcBef>
              <a:spcAft>
                <a:spcPts val="0"/>
              </a:spcAft>
              <a:buClr>
                <a:schemeClr val="dk1"/>
              </a:buClr>
              <a:buSzPts val="1500"/>
              <a:buChar char="•"/>
              <a:defRPr sz="2000"/>
            </a:lvl4pPr>
            <a:lvl5pPr marL="3047924" lvl="4" indent="-431789" algn="l">
              <a:lnSpc>
                <a:spcPct val="90000"/>
              </a:lnSpc>
              <a:spcBef>
                <a:spcPts val="533"/>
              </a:spcBef>
              <a:spcAft>
                <a:spcPts val="0"/>
              </a:spcAft>
              <a:buClr>
                <a:schemeClr val="dk1"/>
              </a:buClr>
              <a:buSzPts val="1500"/>
              <a:buChar char="•"/>
              <a:defRPr sz="2000"/>
            </a:lvl5pPr>
            <a:lvl6pPr marL="3657509" lvl="5" indent="-431789" algn="l">
              <a:lnSpc>
                <a:spcPct val="90000"/>
              </a:lnSpc>
              <a:spcBef>
                <a:spcPts val="533"/>
              </a:spcBef>
              <a:spcAft>
                <a:spcPts val="0"/>
              </a:spcAft>
              <a:buClr>
                <a:schemeClr val="dk1"/>
              </a:buClr>
              <a:buSzPts val="1500"/>
              <a:buChar char="•"/>
              <a:defRPr sz="2000"/>
            </a:lvl6pPr>
            <a:lvl7pPr marL="4267093" lvl="6" indent="-431789" algn="l">
              <a:lnSpc>
                <a:spcPct val="90000"/>
              </a:lnSpc>
              <a:spcBef>
                <a:spcPts val="533"/>
              </a:spcBef>
              <a:spcAft>
                <a:spcPts val="0"/>
              </a:spcAft>
              <a:buClr>
                <a:schemeClr val="dk1"/>
              </a:buClr>
              <a:buSzPts val="1500"/>
              <a:buChar char="•"/>
              <a:defRPr sz="2000"/>
            </a:lvl7pPr>
            <a:lvl8pPr marL="4876678" lvl="7" indent="-431789" algn="l">
              <a:lnSpc>
                <a:spcPct val="90000"/>
              </a:lnSpc>
              <a:spcBef>
                <a:spcPts val="533"/>
              </a:spcBef>
              <a:spcAft>
                <a:spcPts val="0"/>
              </a:spcAft>
              <a:buClr>
                <a:schemeClr val="dk1"/>
              </a:buClr>
              <a:buSzPts val="1500"/>
              <a:buChar char="•"/>
              <a:defRPr sz="2000"/>
            </a:lvl8pPr>
            <a:lvl9pPr marL="5486263" lvl="8" indent="-431789" algn="l">
              <a:lnSpc>
                <a:spcPct val="90000"/>
              </a:lnSpc>
              <a:spcBef>
                <a:spcPts val="533"/>
              </a:spcBef>
              <a:spcAft>
                <a:spcPts val="0"/>
              </a:spcAft>
              <a:buClr>
                <a:schemeClr val="dk1"/>
              </a:buClr>
              <a:buSzPts val="1500"/>
              <a:buChar char="•"/>
              <a:defRPr sz="2000"/>
            </a:lvl9pPr>
          </a:lstStyle>
          <a:p>
            <a:pPr lvl="0"/>
            <a:r>
              <a:rPr lang="en-US"/>
              <a:t>Click to edit Master text styles</a:t>
            </a:r>
          </a:p>
        </p:txBody>
      </p:sp>
      <p:sp>
        <p:nvSpPr>
          <p:cNvPr id="303" name="Google Shape;303;p33"/>
          <p:cNvSpPr txBox="1">
            <a:spLocks noGrp="1"/>
          </p:cNvSpPr>
          <p:nvPr>
            <p:ph type="body" idx="2"/>
          </p:nvPr>
        </p:nvSpPr>
        <p:spPr>
          <a:xfrm>
            <a:off x="839788" y="2057401"/>
            <a:ext cx="3932237" cy="3811588"/>
          </a:xfrm>
          <a:prstGeom prst="rect">
            <a:avLst/>
          </a:prstGeom>
          <a:noFill/>
          <a:ln>
            <a:noFill/>
          </a:ln>
        </p:spPr>
        <p:txBody>
          <a:bodyPr spcFirstLastPara="1" wrap="square" lIns="68575" tIns="34275" rIns="68575" bIns="34275" anchor="t" anchorCtr="0">
            <a:normAutofit/>
          </a:bodyPr>
          <a:lstStyle>
            <a:lvl1pPr marL="609585" lvl="0" indent="-304792" algn="l">
              <a:lnSpc>
                <a:spcPct val="90000"/>
              </a:lnSpc>
              <a:spcBef>
                <a:spcPts val="1067"/>
              </a:spcBef>
              <a:spcAft>
                <a:spcPts val="0"/>
              </a:spcAft>
              <a:buClr>
                <a:schemeClr val="dk1"/>
              </a:buClr>
              <a:buSzPts val="1200"/>
              <a:buNone/>
              <a:defRPr sz="1600"/>
            </a:lvl1pPr>
            <a:lvl2pPr marL="1219170" lvl="1" indent="-304792" algn="l">
              <a:lnSpc>
                <a:spcPct val="90000"/>
              </a:lnSpc>
              <a:spcBef>
                <a:spcPts val="533"/>
              </a:spcBef>
              <a:spcAft>
                <a:spcPts val="0"/>
              </a:spcAft>
              <a:buClr>
                <a:schemeClr val="dk1"/>
              </a:buClr>
              <a:buSzPts val="1100"/>
              <a:buNone/>
              <a:defRPr sz="1467"/>
            </a:lvl2pPr>
            <a:lvl3pPr marL="1828754" lvl="2" indent="-304792" algn="l">
              <a:lnSpc>
                <a:spcPct val="90000"/>
              </a:lnSpc>
              <a:spcBef>
                <a:spcPts val="533"/>
              </a:spcBef>
              <a:spcAft>
                <a:spcPts val="0"/>
              </a:spcAft>
              <a:buClr>
                <a:schemeClr val="dk1"/>
              </a:buClr>
              <a:buSzPts val="900"/>
              <a:buNone/>
              <a:defRPr sz="1200"/>
            </a:lvl3pPr>
            <a:lvl4pPr marL="2438339" lvl="3" indent="-304792" algn="l">
              <a:lnSpc>
                <a:spcPct val="90000"/>
              </a:lnSpc>
              <a:spcBef>
                <a:spcPts val="533"/>
              </a:spcBef>
              <a:spcAft>
                <a:spcPts val="0"/>
              </a:spcAft>
              <a:buClr>
                <a:schemeClr val="dk1"/>
              </a:buClr>
              <a:buSzPts val="800"/>
              <a:buNone/>
              <a:defRPr sz="1067"/>
            </a:lvl4pPr>
            <a:lvl5pPr marL="3047924" lvl="4" indent="-304792" algn="l">
              <a:lnSpc>
                <a:spcPct val="90000"/>
              </a:lnSpc>
              <a:spcBef>
                <a:spcPts val="533"/>
              </a:spcBef>
              <a:spcAft>
                <a:spcPts val="0"/>
              </a:spcAft>
              <a:buClr>
                <a:schemeClr val="dk1"/>
              </a:buClr>
              <a:buSzPts val="800"/>
              <a:buNone/>
              <a:defRPr sz="1067"/>
            </a:lvl5pPr>
            <a:lvl6pPr marL="3657509" lvl="5" indent="-304792" algn="l">
              <a:lnSpc>
                <a:spcPct val="90000"/>
              </a:lnSpc>
              <a:spcBef>
                <a:spcPts val="533"/>
              </a:spcBef>
              <a:spcAft>
                <a:spcPts val="0"/>
              </a:spcAft>
              <a:buClr>
                <a:schemeClr val="dk1"/>
              </a:buClr>
              <a:buSzPts val="800"/>
              <a:buNone/>
              <a:defRPr sz="1067"/>
            </a:lvl6pPr>
            <a:lvl7pPr marL="4267093" lvl="6" indent="-304792" algn="l">
              <a:lnSpc>
                <a:spcPct val="90000"/>
              </a:lnSpc>
              <a:spcBef>
                <a:spcPts val="533"/>
              </a:spcBef>
              <a:spcAft>
                <a:spcPts val="0"/>
              </a:spcAft>
              <a:buClr>
                <a:schemeClr val="dk1"/>
              </a:buClr>
              <a:buSzPts val="800"/>
              <a:buNone/>
              <a:defRPr sz="1067"/>
            </a:lvl7pPr>
            <a:lvl8pPr marL="4876678" lvl="7" indent="-304792" algn="l">
              <a:lnSpc>
                <a:spcPct val="90000"/>
              </a:lnSpc>
              <a:spcBef>
                <a:spcPts val="533"/>
              </a:spcBef>
              <a:spcAft>
                <a:spcPts val="0"/>
              </a:spcAft>
              <a:buClr>
                <a:schemeClr val="dk1"/>
              </a:buClr>
              <a:buSzPts val="800"/>
              <a:buNone/>
              <a:defRPr sz="1067"/>
            </a:lvl8pPr>
            <a:lvl9pPr marL="5486263" lvl="8" indent="-304792" algn="l">
              <a:lnSpc>
                <a:spcPct val="90000"/>
              </a:lnSpc>
              <a:spcBef>
                <a:spcPts val="533"/>
              </a:spcBef>
              <a:spcAft>
                <a:spcPts val="0"/>
              </a:spcAft>
              <a:buClr>
                <a:schemeClr val="dk1"/>
              </a:buClr>
              <a:buSzPts val="800"/>
              <a:buNone/>
              <a:defRPr sz="1067"/>
            </a:lvl9pPr>
          </a:lstStyle>
          <a:p>
            <a:pPr lvl="0"/>
            <a:r>
              <a:rPr lang="en-US"/>
              <a:t>Click to edit Master text styles</a:t>
            </a:r>
          </a:p>
        </p:txBody>
      </p:sp>
      <p:grpSp>
        <p:nvGrpSpPr>
          <p:cNvPr id="304" name="Google Shape;304;p33"/>
          <p:cNvGrpSpPr/>
          <p:nvPr/>
        </p:nvGrpSpPr>
        <p:grpSpPr>
          <a:xfrm>
            <a:off x="10999564" y="5987065"/>
            <a:ext cx="1054465" cy="469689"/>
            <a:chOff x="9841624" y="4115729"/>
            <a:chExt cx="602169" cy="268223"/>
          </a:xfrm>
        </p:grpSpPr>
        <p:sp>
          <p:nvSpPr>
            <p:cNvPr id="305" name="Google Shape;305;p33"/>
            <p:cNvSpPr/>
            <p:nvPr/>
          </p:nvSpPr>
          <p:spPr>
            <a:xfrm>
              <a:off x="9841624" y="4115729"/>
              <a:ext cx="202882" cy="268223"/>
            </a:xfrm>
            <a:custGeom>
              <a:avLst/>
              <a:gdLst/>
              <a:ahLst/>
              <a:cxnLst/>
              <a:rect l="l" t="t" r="r" b="b"/>
              <a:pathLst>
                <a:path w="202882" h="268223" extrusionOk="0">
                  <a:moveTo>
                    <a:pt x="20765"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306" name="Google Shape;306;p33"/>
            <p:cNvSpPr/>
            <p:nvPr/>
          </p:nvSpPr>
          <p:spPr>
            <a:xfrm>
              <a:off x="9941445" y="4115729"/>
              <a:ext cx="202882" cy="268223"/>
            </a:xfrm>
            <a:custGeom>
              <a:avLst/>
              <a:gdLst/>
              <a:ahLst/>
              <a:cxnLst/>
              <a:rect l="l" t="t" r="r" b="b"/>
              <a:pathLst>
                <a:path w="202882" h="268223" extrusionOk="0">
                  <a:moveTo>
                    <a:pt x="20765"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307" name="Google Shape;307;p33"/>
            <p:cNvSpPr/>
            <p:nvPr/>
          </p:nvSpPr>
          <p:spPr>
            <a:xfrm>
              <a:off x="10041267"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308" name="Google Shape;308;p33"/>
            <p:cNvSpPr/>
            <p:nvPr/>
          </p:nvSpPr>
          <p:spPr>
            <a:xfrm>
              <a:off x="10141090"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309" name="Google Shape;309;p33"/>
            <p:cNvSpPr/>
            <p:nvPr/>
          </p:nvSpPr>
          <p:spPr>
            <a:xfrm>
              <a:off x="10240911"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grpSp>
      <p:sp>
        <p:nvSpPr>
          <p:cNvPr id="310" name="Google Shape;310;p33"/>
          <p:cNvSpPr txBox="1">
            <a:spLocks noGrp="1"/>
          </p:cNvSpPr>
          <p:nvPr>
            <p:ph type="dt" idx="10"/>
          </p:nvPr>
        </p:nvSpPr>
        <p:spPr>
          <a:xfrm>
            <a:off x="838200" y="6356351"/>
            <a:ext cx="2743200" cy="365125"/>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311" name="Google Shape;311;p33"/>
          <p:cNvSpPr txBox="1">
            <a:spLocks noGrp="1"/>
          </p:cNvSpPr>
          <p:nvPr>
            <p:ph type="ftr" idx="11"/>
          </p:nvPr>
        </p:nvSpPr>
        <p:spPr>
          <a:xfrm>
            <a:off x="4038600" y="6356351"/>
            <a:ext cx="4114800" cy="365125"/>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312" name="Google Shape;312;p33"/>
          <p:cNvSpPr txBox="1">
            <a:spLocks noGrp="1"/>
          </p:cNvSpPr>
          <p:nvPr>
            <p:ph type="sldNum" idx="12"/>
          </p:nvPr>
        </p:nvSpPr>
        <p:spPr>
          <a:xfrm>
            <a:off x="8610600" y="6356351"/>
            <a:ext cx="2743200" cy="365125"/>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 smtClean="0"/>
              <a:pPr/>
              <a:t>‹#›</a:t>
            </a:fld>
            <a:endParaRPr lang="en"/>
          </a:p>
        </p:txBody>
      </p:sp>
      <p:sp>
        <p:nvSpPr>
          <p:cNvPr id="313" name="Google Shape;313;p33"/>
          <p:cNvSpPr/>
          <p:nvPr/>
        </p:nvSpPr>
        <p:spPr>
          <a:xfrm>
            <a:off x="320736" y="652895"/>
            <a:ext cx="319941" cy="319941"/>
          </a:xfrm>
          <a:prstGeom prst="ellipse">
            <a:avLst/>
          </a:prstGeom>
          <a:solidFill>
            <a:srgbClr val="CDF7E0"/>
          </a:solidFill>
          <a:ln w="28575" cap="flat" cmpd="sng">
            <a:solidFill>
              <a:schemeClr val="dk1"/>
            </a:solidFill>
            <a:prstDash val="solid"/>
            <a:miter lim="800000"/>
            <a:headEnd type="none" w="sm" len="sm"/>
            <a:tailEnd type="none" w="sm" len="sm"/>
          </a:ln>
        </p:spPr>
        <p:txBody>
          <a:bodyPr spcFirstLastPara="1" wrap="square" lIns="91433" tIns="45700" rIns="91433" bIns="45700" anchor="ctr" anchorCtr="0">
            <a:noAutofit/>
          </a:bodyPr>
          <a:lstStyle/>
          <a:p>
            <a:pPr marL="0" marR="0" lvl="0" indent="0" algn="ctr" rtl="0">
              <a:spcBef>
                <a:spcPts val="0"/>
              </a:spcBef>
              <a:spcAft>
                <a:spcPts val="0"/>
              </a:spcAft>
              <a:buNone/>
            </a:pPr>
            <a:endParaRPr sz="1867">
              <a:solidFill>
                <a:schemeClr val="lt1"/>
              </a:solidFill>
              <a:latin typeface="Cambria"/>
              <a:ea typeface="Cambria"/>
              <a:cs typeface="Cambria"/>
              <a:sym typeface="Cambria"/>
            </a:endParaRPr>
          </a:p>
        </p:txBody>
      </p:sp>
    </p:spTree>
    <p:extLst>
      <p:ext uri="{BB962C8B-B14F-4D97-AF65-F5344CB8AC3E}">
        <p14:creationId xmlns:p14="http://schemas.microsoft.com/office/powerpoint/2010/main" val="1719427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314"/>
        <p:cNvGrpSpPr/>
        <p:nvPr/>
      </p:nvGrpSpPr>
      <p:grpSpPr>
        <a:xfrm>
          <a:off x="0" y="0"/>
          <a:ext cx="0" cy="0"/>
          <a:chOff x="0" y="0"/>
          <a:chExt cx="0" cy="0"/>
        </a:xfrm>
      </p:grpSpPr>
      <p:sp>
        <p:nvSpPr>
          <p:cNvPr id="315" name="Google Shape;315;p34"/>
          <p:cNvSpPr txBox="1">
            <a:spLocks noGrp="1"/>
          </p:cNvSpPr>
          <p:nvPr>
            <p:ph type="title"/>
          </p:nvPr>
        </p:nvSpPr>
        <p:spPr>
          <a:xfrm>
            <a:off x="839788" y="457200"/>
            <a:ext cx="3932237" cy="16002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Kalam"/>
              <a:buNone/>
              <a:defRPr sz="32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r>
              <a:rPr lang="en-US"/>
              <a:t>Click to edit Master title style</a:t>
            </a:r>
            <a:endParaRPr/>
          </a:p>
        </p:txBody>
      </p:sp>
      <p:sp>
        <p:nvSpPr>
          <p:cNvPr id="316" name="Google Shape;316;p34"/>
          <p:cNvSpPr>
            <a:spLocks noGrp="1"/>
          </p:cNvSpPr>
          <p:nvPr>
            <p:ph type="pic" idx="2"/>
          </p:nvPr>
        </p:nvSpPr>
        <p:spPr>
          <a:xfrm>
            <a:off x="5183188" y="987426"/>
            <a:ext cx="6172200" cy="4873625"/>
          </a:xfrm>
          <a:prstGeom prst="rect">
            <a:avLst/>
          </a:prstGeom>
          <a:noFill/>
          <a:ln>
            <a:noFill/>
          </a:ln>
        </p:spPr>
      </p:sp>
      <p:sp>
        <p:nvSpPr>
          <p:cNvPr id="317" name="Google Shape;317;p34"/>
          <p:cNvSpPr txBox="1">
            <a:spLocks noGrp="1"/>
          </p:cNvSpPr>
          <p:nvPr>
            <p:ph type="body" idx="1"/>
          </p:nvPr>
        </p:nvSpPr>
        <p:spPr>
          <a:xfrm>
            <a:off x="839788" y="2057401"/>
            <a:ext cx="3932237" cy="3811588"/>
          </a:xfrm>
          <a:prstGeom prst="rect">
            <a:avLst/>
          </a:prstGeom>
          <a:noFill/>
          <a:ln>
            <a:noFill/>
          </a:ln>
        </p:spPr>
        <p:txBody>
          <a:bodyPr spcFirstLastPara="1" wrap="square" lIns="68575" tIns="34275" rIns="68575" bIns="34275" anchor="t" anchorCtr="0">
            <a:normAutofit/>
          </a:bodyPr>
          <a:lstStyle>
            <a:lvl1pPr marL="609585" lvl="0" indent="-304792" algn="l">
              <a:lnSpc>
                <a:spcPct val="90000"/>
              </a:lnSpc>
              <a:spcBef>
                <a:spcPts val="1067"/>
              </a:spcBef>
              <a:spcAft>
                <a:spcPts val="0"/>
              </a:spcAft>
              <a:buClr>
                <a:schemeClr val="dk1"/>
              </a:buClr>
              <a:buSzPts val="1200"/>
              <a:buNone/>
              <a:defRPr sz="1600"/>
            </a:lvl1pPr>
            <a:lvl2pPr marL="1219170" lvl="1" indent="-304792" algn="l">
              <a:lnSpc>
                <a:spcPct val="90000"/>
              </a:lnSpc>
              <a:spcBef>
                <a:spcPts val="533"/>
              </a:spcBef>
              <a:spcAft>
                <a:spcPts val="0"/>
              </a:spcAft>
              <a:buClr>
                <a:schemeClr val="dk1"/>
              </a:buClr>
              <a:buSzPts val="1100"/>
              <a:buNone/>
              <a:defRPr sz="1467"/>
            </a:lvl2pPr>
            <a:lvl3pPr marL="1828754" lvl="2" indent="-304792" algn="l">
              <a:lnSpc>
                <a:spcPct val="90000"/>
              </a:lnSpc>
              <a:spcBef>
                <a:spcPts val="533"/>
              </a:spcBef>
              <a:spcAft>
                <a:spcPts val="0"/>
              </a:spcAft>
              <a:buClr>
                <a:schemeClr val="dk1"/>
              </a:buClr>
              <a:buSzPts val="900"/>
              <a:buNone/>
              <a:defRPr sz="1200"/>
            </a:lvl3pPr>
            <a:lvl4pPr marL="2438339" lvl="3" indent="-304792" algn="l">
              <a:lnSpc>
                <a:spcPct val="90000"/>
              </a:lnSpc>
              <a:spcBef>
                <a:spcPts val="533"/>
              </a:spcBef>
              <a:spcAft>
                <a:spcPts val="0"/>
              </a:spcAft>
              <a:buClr>
                <a:schemeClr val="dk1"/>
              </a:buClr>
              <a:buSzPts val="800"/>
              <a:buNone/>
              <a:defRPr sz="1067"/>
            </a:lvl4pPr>
            <a:lvl5pPr marL="3047924" lvl="4" indent="-304792" algn="l">
              <a:lnSpc>
                <a:spcPct val="90000"/>
              </a:lnSpc>
              <a:spcBef>
                <a:spcPts val="533"/>
              </a:spcBef>
              <a:spcAft>
                <a:spcPts val="0"/>
              </a:spcAft>
              <a:buClr>
                <a:schemeClr val="dk1"/>
              </a:buClr>
              <a:buSzPts val="800"/>
              <a:buNone/>
              <a:defRPr sz="1067"/>
            </a:lvl5pPr>
            <a:lvl6pPr marL="3657509" lvl="5" indent="-304792" algn="l">
              <a:lnSpc>
                <a:spcPct val="90000"/>
              </a:lnSpc>
              <a:spcBef>
                <a:spcPts val="533"/>
              </a:spcBef>
              <a:spcAft>
                <a:spcPts val="0"/>
              </a:spcAft>
              <a:buClr>
                <a:schemeClr val="dk1"/>
              </a:buClr>
              <a:buSzPts val="800"/>
              <a:buNone/>
              <a:defRPr sz="1067"/>
            </a:lvl6pPr>
            <a:lvl7pPr marL="4267093" lvl="6" indent="-304792" algn="l">
              <a:lnSpc>
                <a:spcPct val="90000"/>
              </a:lnSpc>
              <a:spcBef>
                <a:spcPts val="533"/>
              </a:spcBef>
              <a:spcAft>
                <a:spcPts val="0"/>
              </a:spcAft>
              <a:buClr>
                <a:schemeClr val="dk1"/>
              </a:buClr>
              <a:buSzPts val="800"/>
              <a:buNone/>
              <a:defRPr sz="1067"/>
            </a:lvl7pPr>
            <a:lvl8pPr marL="4876678" lvl="7" indent="-304792" algn="l">
              <a:lnSpc>
                <a:spcPct val="90000"/>
              </a:lnSpc>
              <a:spcBef>
                <a:spcPts val="533"/>
              </a:spcBef>
              <a:spcAft>
                <a:spcPts val="0"/>
              </a:spcAft>
              <a:buClr>
                <a:schemeClr val="dk1"/>
              </a:buClr>
              <a:buSzPts val="800"/>
              <a:buNone/>
              <a:defRPr sz="1067"/>
            </a:lvl8pPr>
            <a:lvl9pPr marL="5486263" lvl="8" indent="-304792" algn="l">
              <a:lnSpc>
                <a:spcPct val="90000"/>
              </a:lnSpc>
              <a:spcBef>
                <a:spcPts val="533"/>
              </a:spcBef>
              <a:spcAft>
                <a:spcPts val="0"/>
              </a:spcAft>
              <a:buClr>
                <a:schemeClr val="dk1"/>
              </a:buClr>
              <a:buSzPts val="800"/>
              <a:buNone/>
              <a:defRPr sz="1067"/>
            </a:lvl9pPr>
          </a:lstStyle>
          <a:p>
            <a:pPr lvl="0"/>
            <a:r>
              <a:rPr lang="en-US"/>
              <a:t>Click to edit Master text styles</a:t>
            </a:r>
          </a:p>
        </p:txBody>
      </p:sp>
      <p:grpSp>
        <p:nvGrpSpPr>
          <p:cNvPr id="318" name="Google Shape;318;p34"/>
          <p:cNvGrpSpPr/>
          <p:nvPr/>
        </p:nvGrpSpPr>
        <p:grpSpPr>
          <a:xfrm>
            <a:off x="10999564" y="5987065"/>
            <a:ext cx="1054465" cy="469689"/>
            <a:chOff x="9841624" y="4115729"/>
            <a:chExt cx="602169" cy="268223"/>
          </a:xfrm>
        </p:grpSpPr>
        <p:sp>
          <p:nvSpPr>
            <p:cNvPr id="319" name="Google Shape;319;p34"/>
            <p:cNvSpPr/>
            <p:nvPr/>
          </p:nvSpPr>
          <p:spPr>
            <a:xfrm>
              <a:off x="9841624" y="4115729"/>
              <a:ext cx="202882" cy="268223"/>
            </a:xfrm>
            <a:custGeom>
              <a:avLst/>
              <a:gdLst/>
              <a:ahLst/>
              <a:cxnLst/>
              <a:rect l="l" t="t" r="r" b="b"/>
              <a:pathLst>
                <a:path w="202882" h="268223" extrusionOk="0">
                  <a:moveTo>
                    <a:pt x="20765"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320" name="Google Shape;320;p34"/>
            <p:cNvSpPr/>
            <p:nvPr/>
          </p:nvSpPr>
          <p:spPr>
            <a:xfrm>
              <a:off x="9941445" y="4115729"/>
              <a:ext cx="202882" cy="268223"/>
            </a:xfrm>
            <a:custGeom>
              <a:avLst/>
              <a:gdLst/>
              <a:ahLst/>
              <a:cxnLst/>
              <a:rect l="l" t="t" r="r" b="b"/>
              <a:pathLst>
                <a:path w="202882" h="268223" extrusionOk="0">
                  <a:moveTo>
                    <a:pt x="20765"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321" name="Google Shape;321;p34"/>
            <p:cNvSpPr/>
            <p:nvPr/>
          </p:nvSpPr>
          <p:spPr>
            <a:xfrm>
              <a:off x="10041267"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322" name="Google Shape;322;p34"/>
            <p:cNvSpPr/>
            <p:nvPr/>
          </p:nvSpPr>
          <p:spPr>
            <a:xfrm>
              <a:off x="10141090"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sp>
          <p:nvSpPr>
            <p:cNvPr id="323" name="Google Shape;323;p34"/>
            <p:cNvSpPr/>
            <p:nvPr/>
          </p:nvSpPr>
          <p:spPr>
            <a:xfrm>
              <a:off x="10240911"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67">
                <a:solidFill>
                  <a:schemeClr val="dk1"/>
                </a:solidFill>
                <a:latin typeface="Cambria"/>
                <a:ea typeface="Cambria"/>
                <a:cs typeface="Cambria"/>
                <a:sym typeface="Cambria"/>
              </a:endParaRPr>
            </a:p>
          </p:txBody>
        </p:sp>
      </p:grpSp>
      <p:sp>
        <p:nvSpPr>
          <p:cNvPr id="324" name="Google Shape;324;p34"/>
          <p:cNvSpPr txBox="1">
            <a:spLocks noGrp="1"/>
          </p:cNvSpPr>
          <p:nvPr>
            <p:ph type="dt" idx="10"/>
          </p:nvPr>
        </p:nvSpPr>
        <p:spPr>
          <a:xfrm>
            <a:off x="838200" y="6356351"/>
            <a:ext cx="2743200" cy="365125"/>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325" name="Google Shape;325;p34"/>
          <p:cNvSpPr txBox="1">
            <a:spLocks noGrp="1"/>
          </p:cNvSpPr>
          <p:nvPr>
            <p:ph type="ftr" idx="11"/>
          </p:nvPr>
        </p:nvSpPr>
        <p:spPr>
          <a:xfrm>
            <a:off x="4038600" y="6356351"/>
            <a:ext cx="4114800" cy="365125"/>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326" name="Google Shape;326;p34"/>
          <p:cNvSpPr txBox="1">
            <a:spLocks noGrp="1"/>
          </p:cNvSpPr>
          <p:nvPr>
            <p:ph type="sldNum" idx="12"/>
          </p:nvPr>
        </p:nvSpPr>
        <p:spPr>
          <a:xfrm>
            <a:off x="8610600" y="6356351"/>
            <a:ext cx="2743200" cy="365125"/>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 smtClean="0"/>
              <a:pPr/>
              <a:t>‹#›</a:t>
            </a:fld>
            <a:endParaRPr lang="en"/>
          </a:p>
        </p:txBody>
      </p:sp>
      <p:sp>
        <p:nvSpPr>
          <p:cNvPr id="327" name="Google Shape;327;p34"/>
          <p:cNvSpPr/>
          <p:nvPr/>
        </p:nvSpPr>
        <p:spPr>
          <a:xfrm>
            <a:off x="320736" y="652895"/>
            <a:ext cx="319941" cy="319941"/>
          </a:xfrm>
          <a:prstGeom prst="ellipse">
            <a:avLst/>
          </a:prstGeom>
          <a:solidFill>
            <a:srgbClr val="CDF7E0"/>
          </a:solidFill>
          <a:ln w="28575" cap="flat" cmpd="sng">
            <a:solidFill>
              <a:schemeClr val="dk1"/>
            </a:solidFill>
            <a:prstDash val="solid"/>
            <a:miter lim="800000"/>
            <a:headEnd type="none" w="sm" len="sm"/>
            <a:tailEnd type="none" w="sm" len="sm"/>
          </a:ln>
        </p:spPr>
        <p:txBody>
          <a:bodyPr spcFirstLastPara="1" wrap="square" lIns="91433" tIns="45700" rIns="91433" bIns="45700" anchor="ctr" anchorCtr="0">
            <a:noAutofit/>
          </a:bodyPr>
          <a:lstStyle/>
          <a:p>
            <a:pPr marL="0" marR="0" lvl="0" indent="0" algn="ctr" rtl="0">
              <a:spcBef>
                <a:spcPts val="0"/>
              </a:spcBef>
              <a:spcAft>
                <a:spcPts val="0"/>
              </a:spcAft>
              <a:buNone/>
            </a:pPr>
            <a:endParaRPr sz="1867">
              <a:solidFill>
                <a:schemeClr val="lt1"/>
              </a:solidFill>
              <a:latin typeface="Cambria"/>
              <a:ea typeface="Cambria"/>
              <a:cs typeface="Cambria"/>
              <a:sym typeface="Cambria"/>
            </a:endParaRPr>
          </a:p>
        </p:txBody>
      </p:sp>
    </p:spTree>
    <p:extLst>
      <p:ext uri="{BB962C8B-B14F-4D97-AF65-F5344CB8AC3E}">
        <p14:creationId xmlns:p14="http://schemas.microsoft.com/office/powerpoint/2010/main" val="636361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2"/>
        <p:cNvGrpSpPr/>
        <p:nvPr/>
      </p:nvGrpSpPr>
      <p:grpSpPr>
        <a:xfrm>
          <a:off x="0" y="0"/>
          <a:ext cx="0" cy="0"/>
          <a:chOff x="0" y="0"/>
          <a:chExt cx="0" cy="0"/>
        </a:xfrm>
      </p:grpSpPr>
      <p:sp>
        <p:nvSpPr>
          <p:cNvPr id="203" name="Google Shape;203;p25"/>
          <p:cNvSpPr txBox="1">
            <a:spLocks noGrp="1"/>
          </p:cNvSpPr>
          <p:nvPr>
            <p:ph type="title"/>
          </p:nvPr>
        </p:nvSpPr>
        <p:spPr>
          <a:xfrm>
            <a:off x="838200" y="365125"/>
            <a:ext cx="10515600" cy="1325563"/>
          </a:xfrm>
          <a:prstGeom prst="rect">
            <a:avLst/>
          </a:prstGeom>
          <a:noFill/>
          <a:ln>
            <a:noFill/>
          </a:ln>
        </p:spPr>
        <p:txBody>
          <a:bodyPr spcFirstLastPara="1" wrap="square" lIns="68575" tIns="34275" rIns="68575" bIns="34275" anchor="ctr" anchorCtr="0">
            <a:normAutofit/>
          </a:bodyPr>
          <a:lstStyle>
            <a:lvl1pPr marR="0" lvl="0" algn="l" rtl="0">
              <a:lnSpc>
                <a:spcPct val="90000"/>
              </a:lnSpc>
              <a:spcBef>
                <a:spcPts val="0"/>
              </a:spcBef>
              <a:spcAft>
                <a:spcPts val="0"/>
              </a:spcAft>
              <a:buClr>
                <a:schemeClr val="dk1"/>
              </a:buClr>
              <a:buSzPts val="3300"/>
              <a:buFont typeface="Kalam"/>
              <a:buNone/>
              <a:defRPr sz="3300" b="1" i="0" u="none" strike="noStrike" cap="none">
                <a:solidFill>
                  <a:schemeClr val="dk1"/>
                </a:solidFill>
                <a:latin typeface="Kalam"/>
                <a:ea typeface="Kalam"/>
                <a:cs typeface="Kalam"/>
                <a:sym typeface="Kalam"/>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a:endParaRPr/>
          </a:p>
        </p:txBody>
      </p:sp>
      <p:sp>
        <p:nvSpPr>
          <p:cNvPr id="204" name="Google Shape;204;p25"/>
          <p:cNvSpPr txBox="1">
            <a:spLocks noGrp="1"/>
          </p:cNvSpPr>
          <p:nvPr>
            <p:ph type="body" idx="1"/>
          </p:nvPr>
        </p:nvSpPr>
        <p:spPr>
          <a:xfrm>
            <a:off x="838200" y="1825625"/>
            <a:ext cx="10515600" cy="4351339"/>
          </a:xfrm>
          <a:prstGeom prst="rect">
            <a:avLst/>
          </a:prstGeom>
          <a:noFill/>
          <a:ln>
            <a:noFill/>
          </a:ln>
        </p:spPr>
        <p:txBody>
          <a:bodyPr spcFirstLastPara="1" wrap="square" lIns="68575" tIns="34275" rIns="68575" bIns="34275" anchor="t" anchorCtr="0">
            <a:normAutofit/>
          </a:bodyPr>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mbria"/>
                <a:ea typeface="Cambria"/>
                <a:cs typeface="Cambria"/>
                <a:sym typeface="Cambria"/>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mbria"/>
                <a:ea typeface="Cambria"/>
                <a:cs typeface="Cambria"/>
                <a:sym typeface="Cambria"/>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mbria"/>
                <a:ea typeface="Cambria"/>
                <a:cs typeface="Cambria"/>
                <a:sym typeface="Cambria"/>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mbria"/>
                <a:ea typeface="Cambria"/>
                <a:cs typeface="Cambria"/>
                <a:sym typeface="Cambria"/>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mbria"/>
                <a:ea typeface="Cambria"/>
                <a:cs typeface="Cambria"/>
                <a:sym typeface="Cambria"/>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mbria"/>
                <a:ea typeface="Cambria"/>
                <a:cs typeface="Cambria"/>
                <a:sym typeface="Cambria"/>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mbria"/>
                <a:ea typeface="Cambria"/>
                <a:cs typeface="Cambria"/>
                <a:sym typeface="Cambria"/>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mbria"/>
                <a:ea typeface="Cambria"/>
                <a:cs typeface="Cambria"/>
                <a:sym typeface="Cambria"/>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mbria"/>
                <a:ea typeface="Cambria"/>
                <a:cs typeface="Cambria"/>
                <a:sym typeface="Cambria"/>
              </a:defRPr>
            </a:lvl9pPr>
          </a:lstStyle>
          <a:p>
            <a:endParaRPr/>
          </a:p>
        </p:txBody>
      </p:sp>
      <p:sp>
        <p:nvSpPr>
          <p:cNvPr id="205" name="Google Shape;205;p25"/>
          <p:cNvSpPr txBox="1">
            <a:spLocks noGrp="1"/>
          </p:cNvSpPr>
          <p:nvPr>
            <p:ph type="dt" idx="10"/>
          </p:nvPr>
        </p:nvSpPr>
        <p:spPr>
          <a:xfrm>
            <a:off x="838200" y="6356351"/>
            <a:ext cx="2743200" cy="365125"/>
          </a:xfrm>
          <a:prstGeom prst="rect">
            <a:avLst/>
          </a:prstGeom>
          <a:noFill/>
          <a:ln>
            <a:noFill/>
          </a:ln>
        </p:spPr>
        <p:txBody>
          <a:bodyPr spcFirstLastPara="1" wrap="square" lIns="68575" tIns="34275" rIns="68575" bIns="34275" anchor="ctr" anchorCtr="0">
            <a:noAutofit/>
          </a:bodyPr>
          <a:lstStyle>
            <a:lvl1pPr marR="0" lvl="0" algn="l" rtl="0">
              <a:spcBef>
                <a:spcPts val="0"/>
              </a:spcBef>
              <a:spcAft>
                <a:spcPts val="0"/>
              </a:spcAft>
              <a:buSzPts val="1100"/>
              <a:buNone/>
              <a:defRPr sz="1200" b="1" i="0" u="none" strike="noStrike" cap="none">
                <a:solidFill>
                  <a:srgbClr val="888888"/>
                </a:solidFill>
                <a:latin typeface="Cambria"/>
                <a:ea typeface="Cambria"/>
                <a:cs typeface="Cambria"/>
                <a:sym typeface="Cambria"/>
              </a:defRPr>
            </a:lvl1pPr>
            <a:lvl2pPr marR="0" lvl="1" algn="l" rtl="0">
              <a:spcBef>
                <a:spcPts val="0"/>
              </a:spcBef>
              <a:spcAft>
                <a:spcPts val="0"/>
              </a:spcAft>
              <a:buSzPts val="1100"/>
              <a:buNone/>
              <a:defRPr sz="1867" b="0" i="0" u="none" strike="noStrike" cap="none">
                <a:solidFill>
                  <a:schemeClr val="dk1"/>
                </a:solidFill>
                <a:latin typeface="Cambria"/>
                <a:ea typeface="Cambria"/>
                <a:cs typeface="Cambria"/>
                <a:sym typeface="Cambria"/>
              </a:defRPr>
            </a:lvl2pPr>
            <a:lvl3pPr marR="0" lvl="2" algn="l" rtl="0">
              <a:spcBef>
                <a:spcPts val="0"/>
              </a:spcBef>
              <a:spcAft>
                <a:spcPts val="0"/>
              </a:spcAft>
              <a:buSzPts val="1100"/>
              <a:buNone/>
              <a:defRPr sz="1867" b="0" i="0" u="none" strike="noStrike" cap="none">
                <a:solidFill>
                  <a:schemeClr val="dk1"/>
                </a:solidFill>
                <a:latin typeface="Cambria"/>
                <a:ea typeface="Cambria"/>
                <a:cs typeface="Cambria"/>
                <a:sym typeface="Cambria"/>
              </a:defRPr>
            </a:lvl3pPr>
            <a:lvl4pPr marR="0" lvl="3" algn="l" rtl="0">
              <a:spcBef>
                <a:spcPts val="0"/>
              </a:spcBef>
              <a:spcAft>
                <a:spcPts val="0"/>
              </a:spcAft>
              <a:buSzPts val="1100"/>
              <a:buNone/>
              <a:defRPr sz="1867" b="0" i="0" u="none" strike="noStrike" cap="none">
                <a:solidFill>
                  <a:schemeClr val="dk1"/>
                </a:solidFill>
                <a:latin typeface="Cambria"/>
                <a:ea typeface="Cambria"/>
                <a:cs typeface="Cambria"/>
                <a:sym typeface="Cambria"/>
              </a:defRPr>
            </a:lvl4pPr>
            <a:lvl5pPr marR="0" lvl="4" algn="l" rtl="0">
              <a:spcBef>
                <a:spcPts val="0"/>
              </a:spcBef>
              <a:spcAft>
                <a:spcPts val="0"/>
              </a:spcAft>
              <a:buSzPts val="1100"/>
              <a:buNone/>
              <a:defRPr sz="1867" b="0" i="0" u="none" strike="noStrike" cap="none">
                <a:solidFill>
                  <a:schemeClr val="dk1"/>
                </a:solidFill>
                <a:latin typeface="Cambria"/>
                <a:ea typeface="Cambria"/>
                <a:cs typeface="Cambria"/>
                <a:sym typeface="Cambria"/>
              </a:defRPr>
            </a:lvl5pPr>
            <a:lvl6pPr marR="0" lvl="5" algn="l" rtl="0">
              <a:spcBef>
                <a:spcPts val="0"/>
              </a:spcBef>
              <a:spcAft>
                <a:spcPts val="0"/>
              </a:spcAft>
              <a:buSzPts val="1100"/>
              <a:buNone/>
              <a:defRPr sz="1867" b="0" i="0" u="none" strike="noStrike" cap="none">
                <a:solidFill>
                  <a:schemeClr val="dk1"/>
                </a:solidFill>
                <a:latin typeface="Cambria"/>
                <a:ea typeface="Cambria"/>
                <a:cs typeface="Cambria"/>
                <a:sym typeface="Cambria"/>
              </a:defRPr>
            </a:lvl6pPr>
            <a:lvl7pPr marR="0" lvl="6" algn="l" rtl="0">
              <a:spcBef>
                <a:spcPts val="0"/>
              </a:spcBef>
              <a:spcAft>
                <a:spcPts val="0"/>
              </a:spcAft>
              <a:buSzPts val="1100"/>
              <a:buNone/>
              <a:defRPr sz="1867" b="0" i="0" u="none" strike="noStrike" cap="none">
                <a:solidFill>
                  <a:schemeClr val="dk1"/>
                </a:solidFill>
                <a:latin typeface="Cambria"/>
                <a:ea typeface="Cambria"/>
                <a:cs typeface="Cambria"/>
                <a:sym typeface="Cambria"/>
              </a:defRPr>
            </a:lvl7pPr>
            <a:lvl8pPr marR="0" lvl="7" algn="l" rtl="0">
              <a:spcBef>
                <a:spcPts val="0"/>
              </a:spcBef>
              <a:spcAft>
                <a:spcPts val="0"/>
              </a:spcAft>
              <a:buSzPts val="1100"/>
              <a:buNone/>
              <a:defRPr sz="1867" b="0" i="0" u="none" strike="noStrike" cap="none">
                <a:solidFill>
                  <a:schemeClr val="dk1"/>
                </a:solidFill>
                <a:latin typeface="Cambria"/>
                <a:ea typeface="Cambria"/>
                <a:cs typeface="Cambria"/>
                <a:sym typeface="Cambria"/>
              </a:defRPr>
            </a:lvl8pPr>
            <a:lvl9pPr marR="0" lvl="8" algn="l" rtl="0">
              <a:spcBef>
                <a:spcPts val="0"/>
              </a:spcBef>
              <a:spcAft>
                <a:spcPts val="0"/>
              </a:spcAft>
              <a:buSzPts val="1100"/>
              <a:buNone/>
              <a:defRPr sz="1867" b="0" i="0" u="none" strike="noStrike" cap="none">
                <a:solidFill>
                  <a:schemeClr val="dk1"/>
                </a:solidFill>
                <a:latin typeface="Cambria"/>
                <a:ea typeface="Cambria"/>
                <a:cs typeface="Cambria"/>
                <a:sym typeface="Cambria"/>
              </a:defRPr>
            </a:lvl9pPr>
          </a:lstStyle>
          <a:p>
            <a:endParaRPr/>
          </a:p>
        </p:txBody>
      </p:sp>
      <p:sp>
        <p:nvSpPr>
          <p:cNvPr id="206" name="Google Shape;206;p25"/>
          <p:cNvSpPr txBox="1">
            <a:spLocks noGrp="1"/>
          </p:cNvSpPr>
          <p:nvPr>
            <p:ph type="ftr" idx="11"/>
          </p:nvPr>
        </p:nvSpPr>
        <p:spPr>
          <a:xfrm>
            <a:off x="4038600" y="6356351"/>
            <a:ext cx="4114800" cy="365125"/>
          </a:xfrm>
          <a:prstGeom prst="rect">
            <a:avLst/>
          </a:prstGeom>
          <a:noFill/>
          <a:ln>
            <a:noFill/>
          </a:ln>
        </p:spPr>
        <p:txBody>
          <a:bodyPr spcFirstLastPara="1" wrap="square" lIns="68575" tIns="34275" rIns="68575" bIns="34275" anchor="ctr" anchorCtr="0">
            <a:noAutofit/>
          </a:bodyPr>
          <a:lstStyle>
            <a:lvl1pPr marR="0" lvl="0" algn="ctr" rtl="0">
              <a:spcBef>
                <a:spcPts val="0"/>
              </a:spcBef>
              <a:spcAft>
                <a:spcPts val="0"/>
              </a:spcAft>
              <a:buSzPts val="1100"/>
              <a:buNone/>
              <a:defRPr sz="1200" b="1" i="0" u="none" strike="noStrike" cap="none">
                <a:solidFill>
                  <a:srgbClr val="888888"/>
                </a:solidFill>
                <a:latin typeface="Cambria"/>
                <a:ea typeface="Cambria"/>
                <a:cs typeface="Cambria"/>
                <a:sym typeface="Cambria"/>
              </a:defRPr>
            </a:lvl1pPr>
            <a:lvl2pPr marR="0" lvl="1" algn="l" rtl="0">
              <a:spcBef>
                <a:spcPts val="0"/>
              </a:spcBef>
              <a:spcAft>
                <a:spcPts val="0"/>
              </a:spcAft>
              <a:buSzPts val="1100"/>
              <a:buNone/>
              <a:defRPr sz="1867" b="0" i="0" u="none" strike="noStrike" cap="none">
                <a:solidFill>
                  <a:schemeClr val="dk1"/>
                </a:solidFill>
                <a:latin typeface="Cambria"/>
                <a:ea typeface="Cambria"/>
                <a:cs typeface="Cambria"/>
                <a:sym typeface="Cambria"/>
              </a:defRPr>
            </a:lvl2pPr>
            <a:lvl3pPr marR="0" lvl="2" algn="l" rtl="0">
              <a:spcBef>
                <a:spcPts val="0"/>
              </a:spcBef>
              <a:spcAft>
                <a:spcPts val="0"/>
              </a:spcAft>
              <a:buSzPts val="1100"/>
              <a:buNone/>
              <a:defRPr sz="1867" b="0" i="0" u="none" strike="noStrike" cap="none">
                <a:solidFill>
                  <a:schemeClr val="dk1"/>
                </a:solidFill>
                <a:latin typeface="Cambria"/>
                <a:ea typeface="Cambria"/>
                <a:cs typeface="Cambria"/>
                <a:sym typeface="Cambria"/>
              </a:defRPr>
            </a:lvl3pPr>
            <a:lvl4pPr marR="0" lvl="3" algn="l" rtl="0">
              <a:spcBef>
                <a:spcPts val="0"/>
              </a:spcBef>
              <a:spcAft>
                <a:spcPts val="0"/>
              </a:spcAft>
              <a:buSzPts val="1100"/>
              <a:buNone/>
              <a:defRPr sz="1867" b="0" i="0" u="none" strike="noStrike" cap="none">
                <a:solidFill>
                  <a:schemeClr val="dk1"/>
                </a:solidFill>
                <a:latin typeface="Cambria"/>
                <a:ea typeface="Cambria"/>
                <a:cs typeface="Cambria"/>
                <a:sym typeface="Cambria"/>
              </a:defRPr>
            </a:lvl4pPr>
            <a:lvl5pPr marR="0" lvl="4" algn="l" rtl="0">
              <a:spcBef>
                <a:spcPts val="0"/>
              </a:spcBef>
              <a:spcAft>
                <a:spcPts val="0"/>
              </a:spcAft>
              <a:buSzPts val="1100"/>
              <a:buNone/>
              <a:defRPr sz="1867" b="0" i="0" u="none" strike="noStrike" cap="none">
                <a:solidFill>
                  <a:schemeClr val="dk1"/>
                </a:solidFill>
                <a:latin typeface="Cambria"/>
                <a:ea typeface="Cambria"/>
                <a:cs typeface="Cambria"/>
                <a:sym typeface="Cambria"/>
              </a:defRPr>
            </a:lvl5pPr>
            <a:lvl6pPr marR="0" lvl="5" algn="l" rtl="0">
              <a:spcBef>
                <a:spcPts val="0"/>
              </a:spcBef>
              <a:spcAft>
                <a:spcPts val="0"/>
              </a:spcAft>
              <a:buSzPts val="1100"/>
              <a:buNone/>
              <a:defRPr sz="1867" b="0" i="0" u="none" strike="noStrike" cap="none">
                <a:solidFill>
                  <a:schemeClr val="dk1"/>
                </a:solidFill>
                <a:latin typeface="Cambria"/>
                <a:ea typeface="Cambria"/>
                <a:cs typeface="Cambria"/>
                <a:sym typeface="Cambria"/>
              </a:defRPr>
            </a:lvl6pPr>
            <a:lvl7pPr marR="0" lvl="6" algn="l" rtl="0">
              <a:spcBef>
                <a:spcPts val="0"/>
              </a:spcBef>
              <a:spcAft>
                <a:spcPts val="0"/>
              </a:spcAft>
              <a:buSzPts val="1100"/>
              <a:buNone/>
              <a:defRPr sz="1867" b="0" i="0" u="none" strike="noStrike" cap="none">
                <a:solidFill>
                  <a:schemeClr val="dk1"/>
                </a:solidFill>
                <a:latin typeface="Cambria"/>
                <a:ea typeface="Cambria"/>
                <a:cs typeface="Cambria"/>
                <a:sym typeface="Cambria"/>
              </a:defRPr>
            </a:lvl7pPr>
            <a:lvl8pPr marR="0" lvl="7" algn="l" rtl="0">
              <a:spcBef>
                <a:spcPts val="0"/>
              </a:spcBef>
              <a:spcAft>
                <a:spcPts val="0"/>
              </a:spcAft>
              <a:buSzPts val="1100"/>
              <a:buNone/>
              <a:defRPr sz="1867" b="0" i="0" u="none" strike="noStrike" cap="none">
                <a:solidFill>
                  <a:schemeClr val="dk1"/>
                </a:solidFill>
                <a:latin typeface="Cambria"/>
                <a:ea typeface="Cambria"/>
                <a:cs typeface="Cambria"/>
                <a:sym typeface="Cambria"/>
              </a:defRPr>
            </a:lvl8pPr>
            <a:lvl9pPr marR="0" lvl="8" algn="l" rtl="0">
              <a:spcBef>
                <a:spcPts val="0"/>
              </a:spcBef>
              <a:spcAft>
                <a:spcPts val="0"/>
              </a:spcAft>
              <a:buSzPts val="1100"/>
              <a:buNone/>
              <a:defRPr sz="1867" b="0" i="0" u="none" strike="noStrike" cap="none">
                <a:solidFill>
                  <a:schemeClr val="dk1"/>
                </a:solidFill>
                <a:latin typeface="Cambria"/>
                <a:ea typeface="Cambria"/>
                <a:cs typeface="Cambria"/>
                <a:sym typeface="Cambria"/>
              </a:defRPr>
            </a:lvl9pPr>
          </a:lstStyle>
          <a:p>
            <a:endParaRPr/>
          </a:p>
        </p:txBody>
      </p:sp>
      <p:sp>
        <p:nvSpPr>
          <p:cNvPr id="207" name="Google Shape;207;p25"/>
          <p:cNvSpPr txBox="1">
            <a:spLocks noGrp="1"/>
          </p:cNvSpPr>
          <p:nvPr>
            <p:ph type="sldNum" idx="12"/>
          </p:nvPr>
        </p:nvSpPr>
        <p:spPr>
          <a:xfrm>
            <a:off x="8610600" y="6356351"/>
            <a:ext cx="2743200" cy="365125"/>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1200" b="1" i="0" u="none" strike="noStrike" cap="none">
                <a:solidFill>
                  <a:srgbClr val="888888"/>
                </a:solidFill>
                <a:latin typeface="Cambria"/>
                <a:ea typeface="Cambria"/>
                <a:cs typeface="Cambria"/>
                <a:sym typeface="Cambria"/>
              </a:defRPr>
            </a:lvl1pPr>
            <a:lvl2pPr marL="0" marR="0" lvl="1" indent="0" algn="r" rtl="0">
              <a:spcBef>
                <a:spcPts val="0"/>
              </a:spcBef>
              <a:buNone/>
              <a:defRPr sz="1200" b="1" i="0" u="none" strike="noStrike" cap="none">
                <a:solidFill>
                  <a:srgbClr val="888888"/>
                </a:solidFill>
                <a:latin typeface="Cambria"/>
                <a:ea typeface="Cambria"/>
                <a:cs typeface="Cambria"/>
                <a:sym typeface="Cambria"/>
              </a:defRPr>
            </a:lvl2pPr>
            <a:lvl3pPr marL="0" marR="0" lvl="2" indent="0" algn="r" rtl="0">
              <a:spcBef>
                <a:spcPts val="0"/>
              </a:spcBef>
              <a:buNone/>
              <a:defRPr sz="1200" b="1" i="0" u="none" strike="noStrike" cap="none">
                <a:solidFill>
                  <a:srgbClr val="888888"/>
                </a:solidFill>
                <a:latin typeface="Cambria"/>
                <a:ea typeface="Cambria"/>
                <a:cs typeface="Cambria"/>
                <a:sym typeface="Cambria"/>
              </a:defRPr>
            </a:lvl3pPr>
            <a:lvl4pPr marL="0" marR="0" lvl="3" indent="0" algn="r" rtl="0">
              <a:spcBef>
                <a:spcPts val="0"/>
              </a:spcBef>
              <a:buNone/>
              <a:defRPr sz="1200" b="1" i="0" u="none" strike="noStrike" cap="none">
                <a:solidFill>
                  <a:srgbClr val="888888"/>
                </a:solidFill>
                <a:latin typeface="Cambria"/>
                <a:ea typeface="Cambria"/>
                <a:cs typeface="Cambria"/>
                <a:sym typeface="Cambria"/>
              </a:defRPr>
            </a:lvl4pPr>
            <a:lvl5pPr marL="0" marR="0" lvl="4" indent="0" algn="r" rtl="0">
              <a:spcBef>
                <a:spcPts val="0"/>
              </a:spcBef>
              <a:buNone/>
              <a:defRPr sz="1200" b="1" i="0" u="none" strike="noStrike" cap="none">
                <a:solidFill>
                  <a:srgbClr val="888888"/>
                </a:solidFill>
                <a:latin typeface="Cambria"/>
                <a:ea typeface="Cambria"/>
                <a:cs typeface="Cambria"/>
                <a:sym typeface="Cambria"/>
              </a:defRPr>
            </a:lvl5pPr>
            <a:lvl6pPr marL="0" marR="0" lvl="5" indent="0" algn="r" rtl="0">
              <a:spcBef>
                <a:spcPts val="0"/>
              </a:spcBef>
              <a:buNone/>
              <a:defRPr sz="1200" b="1" i="0" u="none" strike="noStrike" cap="none">
                <a:solidFill>
                  <a:srgbClr val="888888"/>
                </a:solidFill>
                <a:latin typeface="Cambria"/>
                <a:ea typeface="Cambria"/>
                <a:cs typeface="Cambria"/>
                <a:sym typeface="Cambria"/>
              </a:defRPr>
            </a:lvl6pPr>
            <a:lvl7pPr marL="0" marR="0" lvl="6" indent="0" algn="r" rtl="0">
              <a:spcBef>
                <a:spcPts val="0"/>
              </a:spcBef>
              <a:buNone/>
              <a:defRPr sz="1200" b="1" i="0" u="none" strike="noStrike" cap="none">
                <a:solidFill>
                  <a:srgbClr val="888888"/>
                </a:solidFill>
                <a:latin typeface="Cambria"/>
                <a:ea typeface="Cambria"/>
                <a:cs typeface="Cambria"/>
                <a:sym typeface="Cambria"/>
              </a:defRPr>
            </a:lvl7pPr>
            <a:lvl8pPr marL="0" marR="0" lvl="7" indent="0" algn="r" rtl="0">
              <a:spcBef>
                <a:spcPts val="0"/>
              </a:spcBef>
              <a:buNone/>
              <a:defRPr sz="1200" b="1" i="0" u="none" strike="noStrike" cap="none">
                <a:solidFill>
                  <a:srgbClr val="888888"/>
                </a:solidFill>
                <a:latin typeface="Cambria"/>
                <a:ea typeface="Cambria"/>
                <a:cs typeface="Cambria"/>
                <a:sym typeface="Cambria"/>
              </a:defRPr>
            </a:lvl8pPr>
            <a:lvl9pPr marL="0" marR="0" lvl="8" indent="0" algn="r" rtl="0">
              <a:spcBef>
                <a:spcPts val="0"/>
              </a:spcBef>
              <a:buNone/>
              <a:defRPr sz="1200" b="1" i="0" u="none" strike="noStrike" cap="none">
                <a:solidFill>
                  <a:srgbClr val="888888"/>
                </a:solidFill>
                <a:latin typeface="Cambria"/>
                <a:ea typeface="Cambria"/>
                <a:cs typeface="Cambria"/>
                <a:sym typeface="Cambria"/>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4279978520"/>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71"/>
        <p:cNvGrpSpPr/>
        <p:nvPr/>
      </p:nvGrpSpPr>
      <p:grpSpPr>
        <a:xfrm>
          <a:off x="0" y="0"/>
          <a:ext cx="0" cy="0"/>
          <a:chOff x="0" y="0"/>
          <a:chExt cx="0" cy="0"/>
        </a:xfrm>
      </p:grpSpPr>
      <p:sp>
        <p:nvSpPr>
          <p:cNvPr id="472" name="Google Shape;472;p48"/>
          <p:cNvSpPr/>
          <p:nvPr/>
        </p:nvSpPr>
        <p:spPr>
          <a:xfrm>
            <a:off x="0" y="0"/>
            <a:ext cx="12192000" cy="6858000"/>
          </a:xfrm>
          <a:prstGeom prst="rect">
            <a:avLst/>
          </a:prstGeom>
          <a:solidFill>
            <a:schemeClr val="lt1"/>
          </a:solidFill>
          <a:ln>
            <a:noFill/>
          </a:ln>
        </p:spPr>
        <p:txBody>
          <a:bodyPr spcFirstLastPara="1" wrap="square" lIns="91433" tIns="45700" rIns="91433" bIns="45700" anchor="ctr" anchorCtr="0">
            <a:noAutofit/>
          </a:bodyPr>
          <a:lstStyle/>
          <a:p>
            <a:pPr algn="ctr" defTabSz="1219170">
              <a:buClr>
                <a:srgbClr val="000000"/>
              </a:buClr>
            </a:pPr>
            <a:endParaRPr sz="1867" kern="0">
              <a:solidFill>
                <a:srgbClr val="FFFFFF"/>
              </a:solidFill>
              <a:latin typeface="Cambria"/>
              <a:ea typeface="Cambria"/>
              <a:cs typeface="Cambria"/>
              <a:sym typeface="Cambria"/>
            </a:endParaRPr>
          </a:p>
        </p:txBody>
      </p:sp>
      <p:sp>
        <p:nvSpPr>
          <p:cNvPr id="473" name="Google Shape;473;p48"/>
          <p:cNvSpPr/>
          <p:nvPr/>
        </p:nvSpPr>
        <p:spPr>
          <a:xfrm>
            <a:off x="1656624" y="901770"/>
            <a:ext cx="4970256" cy="3855397"/>
          </a:xfrm>
          <a:prstGeom prst="rect">
            <a:avLst/>
          </a:prstGeom>
          <a:solidFill>
            <a:srgbClr val="FFFFFF"/>
          </a:solidFill>
          <a:ln w="28575" cap="flat" cmpd="sng">
            <a:solidFill>
              <a:srgbClr val="FFFFFF"/>
            </a:solidFill>
            <a:prstDash val="solid"/>
            <a:miter lim="800000"/>
            <a:headEnd type="none" w="sm" len="sm"/>
            <a:tailEnd type="none" w="sm" len="sm"/>
          </a:ln>
        </p:spPr>
        <p:txBody>
          <a:bodyPr spcFirstLastPara="1" wrap="square" lIns="91433" tIns="45700" rIns="91433" bIns="45700" anchor="ctr" anchorCtr="0">
            <a:noAutofit/>
          </a:bodyPr>
          <a:lstStyle/>
          <a:p>
            <a:pPr algn="ctr" defTabSz="1219170">
              <a:buClr>
                <a:srgbClr val="000000"/>
              </a:buClr>
            </a:pPr>
            <a:endParaRPr sz="1867" kern="0">
              <a:solidFill>
                <a:srgbClr val="FFFFFF"/>
              </a:solidFill>
              <a:latin typeface="Cambria"/>
              <a:ea typeface="Cambria"/>
              <a:cs typeface="Cambria"/>
              <a:sym typeface="Cambria"/>
            </a:endParaRPr>
          </a:p>
        </p:txBody>
      </p:sp>
      <p:sp>
        <p:nvSpPr>
          <p:cNvPr id="474" name="Google Shape;474;p48"/>
          <p:cNvSpPr/>
          <p:nvPr/>
        </p:nvSpPr>
        <p:spPr>
          <a:xfrm>
            <a:off x="1656624" y="901770"/>
            <a:ext cx="4970256" cy="3855397"/>
          </a:xfrm>
          <a:prstGeom prst="rect">
            <a:avLst/>
          </a:prstGeom>
          <a:solidFill>
            <a:schemeClr val="accent3">
              <a:alpha val="20000"/>
            </a:schemeClr>
          </a:solidFill>
          <a:ln w="28575" cap="flat" cmpd="sng">
            <a:solidFill>
              <a:schemeClr val="dk1"/>
            </a:solidFill>
            <a:prstDash val="solid"/>
            <a:miter lim="800000"/>
            <a:headEnd type="none" w="sm" len="sm"/>
            <a:tailEnd type="none" w="sm" len="sm"/>
          </a:ln>
        </p:spPr>
        <p:txBody>
          <a:bodyPr spcFirstLastPara="1" wrap="square" lIns="91433" tIns="45700" rIns="91433" bIns="45700" anchor="ctr" anchorCtr="0">
            <a:noAutofit/>
          </a:bodyPr>
          <a:lstStyle/>
          <a:p>
            <a:pPr algn="ctr" defTabSz="1219170">
              <a:buClr>
                <a:srgbClr val="000000"/>
              </a:buClr>
            </a:pPr>
            <a:endParaRPr sz="1867" kern="0">
              <a:solidFill>
                <a:srgbClr val="FFFFFF"/>
              </a:solidFill>
              <a:latin typeface="Cambria"/>
              <a:ea typeface="Cambria"/>
              <a:cs typeface="Cambria"/>
              <a:sym typeface="Cambria"/>
            </a:endParaRPr>
          </a:p>
        </p:txBody>
      </p:sp>
      <p:sp>
        <p:nvSpPr>
          <p:cNvPr id="475" name="Google Shape;475;p48"/>
          <p:cNvSpPr/>
          <p:nvPr/>
        </p:nvSpPr>
        <p:spPr>
          <a:xfrm>
            <a:off x="1" y="1"/>
            <a:ext cx="3871489" cy="4096327"/>
          </a:xfrm>
          <a:custGeom>
            <a:avLst/>
            <a:gdLst/>
            <a:ahLst/>
            <a:cxnLst/>
            <a:rect l="l" t="t" r="r" b="b"/>
            <a:pathLst>
              <a:path w="3871489" h="4096327" extrusionOk="0">
                <a:moveTo>
                  <a:pt x="2292284" y="0"/>
                </a:moveTo>
                <a:lnTo>
                  <a:pt x="3500914" y="0"/>
                </a:lnTo>
                <a:lnTo>
                  <a:pt x="3542229" y="68006"/>
                </a:lnTo>
                <a:cubicBezTo>
                  <a:pt x="3752213" y="454545"/>
                  <a:pt x="3871489" y="897507"/>
                  <a:pt x="3871489" y="1368323"/>
                </a:cubicBezTo>
                <a:cubicBezTo>
                  <a:pt x="3871489" y="2874936"/>
                  <a:pt x="2650098" y="4096327"/>
                  <a:pt x="1143485" y="4096327"/>
                </a:cubicBezTo>
                <a:cubicBezTo>
                  <a:pt x="766832" y="4096327"/>
                  <a:pt x="408006" y="4019990"/>
                  <a:pt x="81633" y="3881944"/>
                </a:cubicBezTo>
                <a:lnTo>
                  <a:pt x="0" y="3842618"/>
                </a:lnTo>
                <a:lnTo>
                  <a:pt x="0" y="2741475"/>
                </a:lnTo>
                <a:lnTo>
                  <a:pt x="6615" y="2747487"/>
                </a:lnTo>
                <a:cubicBezTo>
                  <a:pt x="315579" y="3002472"/>
                  <a:pt x="711663" y="3155655"/>
                  <a:pt x="1143485" y="3155655"/>
                </a:cubicBezTo>
                <a:cubicBezTo>
                  <a:pt x="2130515" y="3155655"/>
                  <a:pt x="2930817" y="2355353"/>
                  <a:pt x="2930817" y="1368323"/>
                </a:cubicBezTo>
                <a:cubicBezTo>
                  <a:pt x="2930817" y="874812"/>
                  <a:pt x="2730741" y="427979"/>
                  <a:pt x="2407287" y="104524"/>
                </a:cubicBezTo>
                <a:close/>
              </a:path>
            </a:pathLst>
          </a:custGeom>
          <a:solidFill>
            <a:srgbClr val="FFFFFF"/>
          </a:solidFill>
          <a:ln>
            <a:noFill/>
          </a:ln>
        </p:spPr>
        <p:txBody>
          <a:bodyPr spcFirstLastPara="1" wrap="square" lIns="91433" tIns="45700" rIns="91433" bIns="45700" anchor="ctr" anchorCtr="0">
            <a:noAutofit/>
          </a:bodyPr>
          <a:lstStyle/>
          <a:p>
            <a:pPr algn="ctr" defTabSz="1219170">
              <a:buClr>
                <a:srgbClr val="000000"/>
              </a:buClr>
            </a:pPr>
            <a:endParaRPr sz="1867" kern="0">
              <a:solidFill>
                <a:srgbClr val="FF80BD"/>
              </a:solidFill>
              <a:latin typeface="Cambria"/>
              <a:ea typeface="Cambria"/>
              <a:cs typeface="Cambria"/>
              <a:sym typeface="Cambria"/>
            </a:endParaRPr>
          </a:p>
        </p:txBody>
      </p:sp>
      <p:sp>
        <p:nvSpPr>
          <p:cNvPr id="476" name="Google Shape;476;p48"/>
          <p:cNvSpPr/>
          <p:nvPr/>
        </p:nvSpPr>
        <p:spPr>
          <a:xfrm>
            <a:off x="1" y="1"/>
            <a:ext cx="3871489" cy="4096327"/>
          </a:xfrm>
          <a:custGeom>
            <a:avLst/>
            <a:gdLst/>
            <a:ahLst/>
            <a:cxnLst/>
            <a:rect l="l" t="t" r="r" b="b"/>
            <a:pathLst>
              <a:path w="3871489" h="4096327" extrusionOk="0">
                <a:moveTo>
                  <a:pt x="2292284" y="0"/>
                </a:moveTo>
                <a:lnTo>
                  <a:pt x="3500914" y="0"/>
                </a:lnTo>
                <a:lnTo>
                  <a:pt x="3542229" y="68006"/>
                </a:lnTo>
                <a:cubicBezTo>
                  <a:pt x="3752213" y="454545"/>
                  <a:pt x="3871489" y="897507"/>
                  <a:pt x="3871489" y="1368323"/>
                </a:cubicBezTo>
                <a:cubicBezTo>
                  <a:pt x="3871489" y="2874936"/>
                  <a:pt x="2650098" y="4096327"/>
                  <a:pt x="1143485" y="4096327"/>
                </a:cubicBezTo>
                <a:cubicBezTo>
                  <a:pt x="766832" y="4096327"/>
                  <a:pt x="408006" y="4019990"/>
                  <a:pt x="81633" y="3881944"/>
                </a:cubicBezTo>
                <a:lnTo>
                  <a:pt x="0" y="3842618"/>
                </a:lnTo>
                <a:lnTo>
                  <a:pt x="0" y="2741475"/>
                </a:lnTo>
                <a:lnTo>
                  <a:pt x="6615" y="2747487"/>
                </a:lnTo>
                <a:cubicBezTo>
                  <a:pt x="315579" y="3002472"/>
                  <a:pt x="711663" y="3155655"/>
                  <a:pt x="1143485" y="3155655"/>
                </a:cubicBezTo>
                <a:cubicBezTo>
                  <a:pt x="2130515" y="3155655"/>
                  <a:pt x="2930817" y="2355353"/>
                  <a:pt x="2930817" y="1368323"/>
                </a:cubicBezTo>
                <a:cubicBezTo>
                  <a:pt x="2930817" y="874812"/>
                  <a:pt x="2730741" y="427979"/>
                  <a:pt x="2407287" y="104524"/>
                </a:cubicBezTo>
                <a:close/>
              </a:path>
            </a:pathLst>
          </a:custGeom>
          <a:solidFill>
            <a:schemeClr val="accent1">
              <a:alpha val="20000"/>
            </a:schemeClr>
          </a:solidFill>
          <a:ln>
            <a:noFill/>
          </a:ln>
        </p:spPr>
        <p:txBody>
          <a:bodyPr spcFirstLastPara="1" wrap="square" lIns="91433" tIns="45700" rIns="91433" bIns="45700" anchor="ctr" anchorCtr="0">
            <a:noAutofit/>
          </a:bodyPr>
          <a:lstStyle/>
          <a:p>
            <a:pPr algn="ctr" defTabSz="1219170">
              <a:buClr>
                <a:srgbClr val="000000"/>
              </a:buClr>
            </a:pPr>
            <a:endParaRPr sz="1867" kern="0">
              <a:solidFill>
                <a:srgbClr val="FF80BD"/>
              </a:solidFill>
              <a:latin typeface="Cambria"/>
              <a:ea typeface="Cambria"/>
              <a:cs typeface="Cambria"/>
              <a:sym typeface="Cambria"/>
            </a:endParaRPr>
          </a:p>
        </p:txBody>
      </p:sp>
      <p:sp>
        <p:nvSpPr>
          <p:cNvPr id="477" name="Google Shape;477;p48"/>
          <p:cNvSpPr/>
          <p:nvPr/>
        </p:nvSpPr>
        <p:spPr>
          <a:xfrm>
            <a:off x="0" y="1396899"/>
            <a:ext cx="1861853" cy="277779"/>
          </a:xfrm>
          <a:custGeom>
            <a:avLst/>
            <a:gdLst/>
            <a:ahLst/>
            <a:cxnLst/>
            <a:rect l="l" t="t" r="r" b="b"/>
            <a:pathLst>
              <a:path w="1861854" h="277779" extrusionOk="0">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solidFill>
            <a:schemeClr val="dk1"/>
          </a:solidFill>
          <a:ln>
            <a:noFill/>
          </a:ln>
        </p:spPr>
        <p:txBody>
          <a:bodyPr spcFirstLastPara="1" wrap="square" lIns="91433" tIns="45700" rIns="91433" bIns="45700" anchor="ctr" anchorCtr="0">
            <a:noAutofit/>
          </a:bodyPr>
          <a:lstStyle/>
          <a:p>
            <a:pPr defTabSz="1219170">
              <a:buClr>
                <a:srgbClr val="000000"/>
              </a:buClr>
            </a:pPr>
            <a:endParaRPr sz="1867" kern="0">
              <a:solidFill>
                <a:srgbClr val="000000"/>
              </a:solidFill>
              <a:latin typeface="Cambria"/>
              <a:ea typeface="Cambria"/>
              <a:cs typeface="Cambria"/>
              <a:sym typeface="Cambria"/>
            </a:endParaRPr>
          </a:p>
        </p:txBody>
      </p:sp>
      <p:sp>
        <p:nvSpPr>
          <p:cNvPr id="478" name="Google Shape;478;p48"/>
          <p:cNvSpPr/>
          <p:nvPr/>
        </p:nvSpPr>
        <p:spPr>
          <a:xfrm>
            <a:off x="0" y="1836633"/>
            <a:ext cx="1861853" cy="277779"/>
          </a:xfrm>
          <a:custGeom>
            <a:avLst/>
            <a:gdLst/>
            <a:ahLst/>
            <a:cxnLst/>
            <a:rect l="l" t="t" r="r" b="b"/>
            <a:pathLst>
              <a:path w="1861854" h="277779" extrusionOk="0">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solidFill>
            <a:schemeClr val="dk1"/>
          </a:solidFill>
          <a:ln>
            <a:noFill/>
          </a:ln>
        </p:spPr>
        <p:txBody>
          <a:bodyPr spcFirstLastPara="1" wrap="square" lIns="91433" tIns="45700" rIns="91433" bIns="45700" anchor="ctr" anchorCtr="0">
            <a:noAutofit/>
          </a:bodyPr>
          <a:lstStyle/>
          <a:p>
            <a:pPr defTabSz="1219170">
              <a:buClr>
                <a:srgbClr val="000000"/>
              </a:buClr>
            </a:pPr>
            <a:endParaRPr sz="1867" kern="0">
              <a:solidFill>
                <a:srgbClr val="000000"/>
              </a:solidFill>
              <a:latin typeface="Cambria"/>
              <a:ea typeface="Cambria"/>
              <a:cs typeface="Cambria"/>
              <a:sym typeface="Cambria"/>
            </a:endParaRPr>
          </a:p>
        </p:txBody>
      </p:sp>
      <p:sp>
        <p:nvSpPr>
          <p:cNvPr id="479" name="Google Shape;479;p48"/>
          <p:cNvSpPr/>
          <p:nvPr/>
        </p:nvSpPr>
        <p:spPr>
          <a:xfrm>
            <a:off x="1549229" y="798987"/>
            <a:ext cx="4970256" cy="3855397"/>
          </a:xfrm>
          <a:prstGeom prst="rect">
            <a:avLst/>
          </a:prstGeom>
          <a:solidFill>
            <a:schemeClr val="lt1"/>
          </a:solidFill>
          <a:ln w="28575" cap="flat" cmpd="sng">
            <a:solidFill>
              <a:schemeClr val="dk1"/>
            </a:solidFill>
            <a:prstDash val="solid"/>
            <a:miter lim="800000"/>
            <a:headEnd type="none" w="sm" len="sm"/>
            <a:tailEnd type="none" w="sm" len="sm"/>
          </a:ln>
        </p:spPr>
        <p:txBody>
          <a:bodyPr spcFirstLastPara="1" wrap="square" lIns="91433" tIns="45700" rIns="91433" bIns="45700" anchor="ctr" anchorCtr="0">
            <a:noAutofit/>
          </a:bodyPr>
          <a:lstStyle/>
          <a:p>
            <a:pPr algn="ctr" defTabSz="1219170">
              <a:buClr>
                <a:srgbClr val="000000"/>
              </a:buClr>
            </a:pPr>
            <a:endParaRPr sz="1867" kern="0">
              <a:solidFill>
                <a:srgbClr val="FFFFFF"/>
              </a:solidFill>
              <a:latin typeface="Cambria"/>
              <a:ea typeface="Cambria"/>
              <a:cs typeface="Cambria"/>
              <a:sym typeface="Cambria"/>
            </a:endParaRPr>
          </a:p>
        </p:txBody>
      </p:sp>
      <p:sp>
        <p:nvSpPr>
          <p:cNvPr id="480" name="Google Shape;480;p48"/>
          <p:cNvSpPr txBox="1">
            <a:spLocks noGrp="1"/>
          </p:cNvSpPr>
          <p:nvPr>
            <p:ph type="ctrTitle"/>
          </p:nvPr>
        </p:nvSpPr>
        <p:spPr>
          <a:xfrm>
            <a:off x="2044968" y="982020"/>
            <a:ext cx="4108560" cy="1641107"/>
          </a:xfrm>
          <a:prstGeom prst="rect">
            <a:avLst/>
          </a:prstGeom>
          <a:noFill/>
          <a:ln>
            <a:noFill/>
          </a:ln>
        </p:spPr>
        <p:txBody>
          <a:bodyPr spcFirstLastPara="1" wrap="square" lIns="91433" tIns="45700" rIns="91433" bIns="45700" anchor="b" anchorCtr="0">
            <a:normAutofit/>
          </a:bodyPr>
          <a:lstStyle/>
          <a:p>
            <a:pPr>
              <a:buClr>
                <a:srgbClr val="CC4125"/>
              </a:buClr>
              <a:buSzPts val="5400"/>
            </a:pPr>
            <a:r>
              <a:rPr lang="en" sz="7200" dirty="0">
                <a:solidFill>
                  <a:srgbClr val="CC4125"/>
                </a:solidFill>
                <a:latin typeface="Fredericka the Great"/>
                <a:ea typeface="Fredericka the Great"/>
                <a:cs typeface="Fredericka the Great"/>
                <a:sym typeface="Fredericka the Great"/>
              </a:rPr>
              <a:t>AP BIO</a:t>
            </a:r>
            <a:endParaRPr sz="1467" dirty="0"/>
          </a:p>
        </p:txBody>
      </p:sp>
      <p:sp>
        <p:nvSpPr>
          <p:cNvPr id="481" name="Google Shape;481;p48"/>
          <p:cNvSpPr txBox="1">
            <a:spLocks noGrp="1"/>
          </p:cNvSpPr>
          <p:nvPr>
            <p:ph type="subTitle" idx="1"/>
          </p:nvPr>
        </p:nvSpPr>
        <p:spPr>
          <a:xfrm>
            <a:off x="1824219" y="2703377"/>
            <a:ext cx="4550059" cy="1641107"/>
          </a:xfrm>
          <a:prstGeom prst="rect">
            <a:avLst/>
          </a:prstGeom>
          <a:noFill/>
          <a:ln>
            <a:noFill/>
          </a:ln>
        </p:spPr>
        <p:txBody>
          <a:bodyPr spcFirstLastPara="1" wrap="square" lIns="91433" tIns="45700" rIns="91433" bIns="45700" anchor="t" anchorCtr="0">
            <a:normAutofit fontScale="92500" lnSpcReduction="20000"/>
          </a:bodyPr>
          <a:lstStyle/>
          <a:p>
            <a:pPr marL="0" indent="0">
              <a:spcBef>
                <a:spcPts val="0"/>
              </a:spcBef>
              <a:buClr>
                <a:srgbClr val="134F5C"/>
              </a:buClr>
              <a:buSzPts val="3900"/>
            </a:pPr>
            <a:r>
              <a:rPr lang="en" sz="5200" b="1" dirty="0">
                <a:solidFill>
                  <a:srgbClr val="134F5C"/>
                </a:solidFill>
                <a:latin typeface="Kalam"/>
                <a:ea typeface="Kalam"/>
                <a:cs typeface="Kalam"/>
                <a:sym typeface="Kalam"/>
              </a:rPr>
              <a:t>TOPIC 7.5: Hardy-Weinberg Equilibrium</a:t>
            </a:r>
          </a:p>
        </p:txBody>
      </p:sp>
      <p:sp>
        <p:nvSpPr>
          <p:cNvPr id="482" name="Google Shape;482;p48"/>
          <p:cNvSpPr/>
          <p:nvPr/>
        </p:nvSpPr>
        <p:spPr>
          <a:xfrm>
            <a:off x="1366115" y="3453762"/>
            <a:ext cx="319941" cy="319941"/>
          </a:xfrm>
          <a:prstGeom prst="ellipse">
            <a:avLst/>
          </a:prstGeom>
          <a:solidFill>
            <a:srgbClr val="FFFFFF"/>
          </a:solidFill>
          <a:ln w="28575" cap="flat" cmpd="sng">
            <a:solidFill>
              <a:srgbClr val="FFFFFF"/>
            </a:solidFill>
            <a:prstDash val="solid"/>
            <a:miter lim="800000"/>
            <a:headEnd type="none" w="sm" len="sm"/>
            <a:tailEnd type="none" w="sm" len="sm"/>
          </a:ln>
        </p:spPr>
        <p:txBody>
          <a:bodyPr spcFirstLastPara="1" wrap="square" lIns="91433" tIns="45700" rIns="91433" bIns="45700" anchor="ctr" anchorCtr="0">
            <a:noAutofit/>
          </a:bodyPr>
          <a:lstStyle/>
          <a:p>
            <a:pPr algn="ctr" defTabSz="1219170">
              <a:buClr>
                <a:srgbClr val="000000"/>
              </a:buClr>
            </a:pPr>
            <a:endParaRPr sz="1867" kern="0">
              <a:solidFill>
                <a:srgbClr val="FFFFFF"/>
              </a:solidFill>
              <a:latin typeface="Cambria"/>
              <a:ea typeface="Cambria"/>
              <a:cs typeface="Cambria"/>
              <a:sym typeface="Cambria"/>
            </a:endParaRPr>
          </a:p>
        </p:txBody>
      </p:sp>
      <p:sp>
        <p:nvSpPr>
          <p:cNvPr id="483" name="Google Shape;483;p48"/>
          <p:cNvSpPr/>
          <p:nvPr/>
        </p:nvSpPr>
        <p:spPr>
          <a:xfrm>
            <a:off x="1366115" y="3453762"/>
            <a:ext cx="319941" cy="319941"/>
          </a:xfrm>
          <a:prstGeom prst="ellipse">
            <a:avLst/>
          </a:prstGeom>
          <a:solidFill>
            <a:schemeClr val="accent3">
              <a:alpha val="20000"/>
            </a:schemeClr>
          </a:solidFill>
          <a:ln w="28575" cap="flat" cmpd="sng">
            <a:solidFill>
              <a:schemeClr val="dk1"/>
            </a:solidFill>
            <a:prstDash val="solid"/>
            <a:miter lim="800000"/>
            <a:headEnd type="none" w="sm" len="sm"/>
            <a:tailEnd type="none" w="sm" len="sm"/>
          </a:ln>
        </p:spPr>
        <p:txBody>
          <a:bodyPr spcFirstLastPara="1" wrap="square" lIns="91433" tIns="45700" rIns="91433" bIns="45700" anchor="ctr" anchorCtr="0">
            <a:noAutofit/>
          </a:bodyPr>
          <a:lstStyle/>
          <a:p>
            <a:pPr algn="ctr" defTabSz="1219170">
              <a:buClr>
                <a:srgbClr val="000000"/>
              </a:buClr>
            </a:pPr>
            <a:endParaRPr sz="1867" kern="0">
              <a:solidFill>
                <a:srgbClr val="FFFFFF"/>
              </a:solidFill>
              <a:latin typeface="Cambria"/>
              <a:ea typeface="Cambria"/>
              <a:cs typeface="Cambria"/>
              <a:sym typeface="Cambria"/>
            </a:endParaRPr>
          </a:p>
        </p:txBody>
      </p:sp>
      <p:pic>
        <p:nvPicPr>
          <p:cNvPr id="484" name="Google Shape;484;p48" descr="Green patterned leaves"/>
          <p:cNvPicPr preferRelativeResize="0"/>
          <p:nvPr/>
        </p:nvPicPr>
        <p:blipFill rotWithShape="1">
          <a:blip r:embed="rId3">
            <a:alphaModFix/>
          </a:blip>
          <a:srcRect t="18158" r="1" b="15675"/>
          <a:stretch/>
        </p:blipFill>
        <p:spPr>
          <a:xfrm>
            <a:off x="6942470" y="1796564"/>
            <a:ext cx="4943409" cy="2170137"/>
          </a:xfrm>
          <a:prstGeom prst="rect">
            <a:avLst/>
          </a:prstGeom>
          <a:noFill/>
          <a:ln>
            <a:noFill/>
          </a:ln>
        </p:spPr>
      </p:pic>
      <p:sp>
        <p:nvSpPr>
          <p:cNvPr id="485" name="Google Shape;485;p48"/>
          <p:cNvSpPr/>
          <p:nvPr/>
        </p:nvSpPr>
        <p:spPr>
          <a:xfrm>
            <a:off x="8068715" y="982020"/>
            <a:ext cx="622472" cy="622472"/>
          </a:xfrm>
          <a:custGeom>
            <a:avLst/>
            <a:gdLst/>
            <a:ahLst/>
            <a:cxnLst/>
            <a:rect l="l" t="t" r="r" b="b"/>
            <a:pathLst>
              <a:path w="807148" h="807148" extrusionOk="0">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cap="flat" cmpd="sng">
            <a:solidFill>
              <a:srgbClr val="FFFFFF"/>
            </a:solidFill>
            <a:prstDash val="solid"/>
            <a:miter lim="800000"/>
            <a:headEnd type="none" w="sm" len="sm"/>
            <a:tailEnd type="none" w="sm" len="sm"/>
          </a:ln>
        </p:spPr>
        <p:txBody>
          <a:bodyPr spcFirstLastPara="1" wrap="square" lIns="91433" tIns="45700" rIns="91433" bIns="45700" anchor="ctr" anchorCtr="0">
            <a:noAutofit/>
          </a:bodyPr>
          <a:lstStyle/>
          <a:p>
            <a:pPr algn="ctr" defTabSz="1219170">
              <a:buClr>
                <a:srgbClr val="000000"/>
              </a:buClr>
            </a:pPr>
            <a:endParaRPr sz="1867" kern="0">
              <a:solidFill>
                <a:srgbClr val="FFFFFF"/>
              </a:solidFill>
              <a:latin typeface="Cambria"/>
              <a:ea typeface="Cambria"/>
              <a:cs typeface="Cambria"/>
              <a:sym typeface="Cambria"/>
            </a:endParaRPr>
          </a:p>
        </p:txBody>
      </p:sp>
      <p:sp>
        <p:nvSpPr>
          <p:cNvPr id="486" name="Google Shape;486;p48"/>
          <p:cNvSpPr/>
          <p:nvPr/>
        </p:nvSpPr>
        <p:spPr>
          <a:xfrm>
            <a:off x="8068715" y="982020"/>
            <a:ext cx="622472" cy="622472"/>
          </a:xfrm>
          <a:custGeom>
            <a:avLst/>
            <a:gdLst/>
            <a:ahLst/>
            <a:cxnLst/>
            <a:rect l="l" t="t" r="r" b="b"/>
            <a:pathLst>
              <a:path w="807148" h="807148" extrusionOk="0">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1">
              <a:alpha val="20000"/>
            </a:schemeClr>
          </a:solidFill>
          <a:ln w="28575" cap="flat" cmpd="sng">
            <a:solidFill>
              <a:schemeClr val="dk1"/>
            </a:solidFill>
            <a:prstDash val="solid"/>
            <a:miter lim="800000"/>
            <a:headEnd type="none" w="sm" len="sm"/>
            <a:tailEnd type="none" w="sm" len="sm"/>
          </a:ln>
        </p:spPr>
        <p:txBody>
          <a:bodyPr spcFirstLastPara="1" wrap="square" lIns="91433" tIns="45700" rIns="91433" bIns="45700" anchor="ctr" anchorCtr="0">
            <a:noAutofit/>
          </a:bodyPr>
          <a:lstStyle/>
          <a:p>
            <a:pPr algn="ctr" defTabSz="1219170">
              <a:buClr>
                <a:srgbClr val="000000"/>
              </a:buClr>
            </a:pPr>
            <a:endParaRPr sz="1867" kern="0">
              <a:solidFill>
                <a:srgbClr val="FFFFFF"/>
              </a:solidFill>
              <a:latin typeface="Cambria"/>
              <a:ea typeface="Cambria"/>
              <a:cs typeface="Cambria"/>
              <a:sym typeface="Cambria"/>
            </a:endParaRPr>
          </a:p>
        </p:txBody>
      </p:sp>
      <p:sp>
        <p:nvSpPr>
          <p:cNvPr id="487" name="Google Shape;487;p48"/>
          <p:cNvSpPr/>
          <p:nvPr/>
        </p:nvSpPr>
        <p:spPr>
          <a:xfrm>
            <a:off x="9983019" y="4738592"/>
            <a:ext cx="2208981" cy="2119409"/>
          </a:xfrm>
          <a:custGeom>
            <a:avLst/>
            <a:gdLst/>
            <a:ahLst/>
            <a:cxnLst/>
            <a:rect l="l" t="t" r="r" b="b"/>
            <a:pathLst>
              <a:path w="3432581" h="3293393" extrusionOk="0">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rgbClr val="FFFFFF"/>
          </a:solidFill>
          <a:ln>
            <a:noFill/>
          </a:ln>
        </p:spPr>
        <p:txBody>
          <a:bodyPr spcFirstLastPara="1" wrap="square" lIns="91433" tIns="45700" rIns="91433" bIns="45700" anchor="ctr" anchorCtr="0">
            <a:noAutofit/>
          </a:bodyPr>
          <a:lstStyle/>
          <a:p>
            <a:pPr algn="ctr" defTabSz="1219170">
              <a:buClr>
                <a:srgbClr val="000000"/>
              </a:buClr>
            </a:pPr>
            <a:endParaRPr sz="1867" kern="0">
              <a:solidFill>
                <a:srgbClr val="FFFFFF"/>
              </a:solidFill>
              <a:latin typeface="Cambria"/>
              <a:ea typeface="Cambria"/>
              <a:cs typeface="Cambria"/>
              <a:sym typeface="Cambria"/>
            </a:endParaRPr>
          </a:p>
        </p:txBody>
      </p:sp>
      <p:sp>
        <p:nvSpPr>
          <p:cNvPr id="488" name="Google Shape;488;p48"/>
          <p:cNvSpPr/>
          <p:nvPr/>
        </p:nvSpPr>
        <p:spPr>
          <a:xfrm>
            <a:off x="9983019" y="4738592"/>
            <a:ext cx="2208981" cy="2119409"/>
          </a:xfrm>
          <a:custGeom>
            <a:avLst/>
            <a:gdLst/>
            <a:ahLst/>
            <a:cxnLst/>
            <a:rect l="l" t="t" r="r" b="b"/>
            <a:pathLst>
              <a:path w="3432581" h="3293393" extrusionOk="0">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chemeClr val="accent3">
              <a:alpha val="20000"/>
            </a:schemeClr>
          </a:solidFill>
          <a:ln>
            <a:noFill/>
          </a:ln>
        </p:spPr>
        <p:txBody>
          <a:bodyPr spcFirstLastPara="1" wrap="square" lIns="91433" tIns="45700" rIns="91433" bIns="45700" anchor="ctr" anchorCtr="0">
            <a:noAutofit/>
          </a:bodyPr>
          <a:lstStyle/>
          <a:p>
            <a:pPr algn="ctr" defTabSz="1219170">
              <a:buClr>
                <a:srgbClr val="000000"/>
              </a:buClr>
            </a:pPr>
            <a:endParaRPr sz="1867" kern="0">
              <a:solidFill>
                <a:srgbClr val="FFFFFF"/>
              </a:solidFill>
              <a:latin typeface="Cambria"/>
              <a:ea typeface="Cambria"/>
              <a:cs typeface="Cambria"/>
              <a:sym typeface="Cambria"/>
            </a:endParaRPr>
          </a:p>
        </p:txBody>
      </p:sp>
      <p:grpSp>
        <p:nvGrpSpPr>
          <p:cNvPr id="489" name="Google Shape;489;p48"/>
          <p:cNvGrpSpPr/>
          <p:nvPr/>
        </p:nvGrpSpPr>
        <p:grpSpPr>
          <a:xfrm>
            <a:off x="10343488" y="5662438"/>
            <a:ext cx="1054465" cy="469689"/>
            <a:chOff x="9841624" y="4115729"/>
            <a:chExt cx="602169" cy="268223"/>
          </a:xfrm>
        </p:grpSpPr>
        <p:sp>
          <p:nvSpPr>
            <p:cNvPr id="490" name="Google Shape;490;p48"/>
            <p:cNvSpPr/>
            <p:nvPr/>
          </p:nvSpPr>
          <p:spPr>
            <a:xfrm>
              <a:off x="9841624" y="4115729"/>
              <a:ext cx="202882" cy="268223"/>
            </a:xfrm>
            <a:custGeom>
              <a:avLst/>
              <a:gdLst/>
              <a:ahLst/>
              <a:cxnLst/>
              <a:rect l="l" t="t" r="r" b="b"/>
              <a:pathLst>
                <a:path w="202882" h="268223" extrusionOk="0">
                  <a:moveTo>
                    <a:pt x="20765" y="268224"/>
                  </a:moveTo>
                  <a:lnTo>
                    <a:pt x="0" y="268224"/>
                  </a:lnTo>
                  <a:lnTo>
                    <a:pt x="182118" y="0"/>
                  </a:lnTo>
                  <a:lnTo>
                    <a:pt x="202883" y="0"/>
                  </a:lnTo>
                  <a:close/>
                </a:path>
              </a:pathLst>
            </a:custGeom>
            <a:solidFill>
              <a:schemeClr val="dk1"/>
            </a:solidFill>
            <a:ln>
              <a:noFill/>
            </a:ln>
          </p:spPr>
          <p:txBody>
            <a:bodyPr spcFirstLastPara="1" wrap="square" lIns="91433" tIns="45700" rIns="91433" bIns="45700" anchor="ctr" anchorCtr="0">
              <a:noAutofit/>
            </a:bodyPr>
            <a:lstStyle/>
            <a:p>
              <a:pPr defTabSz="1219170">
                <a:buClr>
                  <a:srgbClr val="000000"/>
                </a:buClr>
              </a:pPr>
              <a:endParaRPr sz="1867" kern="0">
                <a:solidFill>
                  <a:srgbClr val="000000"/>
                </a:solidFill>
                <a:latin typeface="Cambria"/>
                <a:ea typeface="Cambria"/>
                <a:cs typeface="Cambria"/>
                <a:sym typeface="Cambria"/>
              </a:endParaRPr>
            </a:p>
          </p:txBody>
        </p:sp>
        <p:sp>
          <p:nvSpPr>
            <p:cNvPr id="491" name="Google Shape;491;p48"/>
            <p:cNvSpPr/>
            <p:nvPr/>
          </p:nvSpPr>
          <p:spPr>
            <a:xfrm>
              <a:off x="9941445" y="4115729"/>
              <a:ext cx="202882" cy="268223"/>
            </a:xfrm>
            <a:custGeom>
              <a:avLst/>
              <a:gdLst/>
              <a:ahLst/>
              <a:cxnLst/>
              <a:rect l="l" t="t" r="r" b="b"/>
              <a:pathLst>
                <a:path w="202882" h="268223" extrusionOk="0">
                  <a:moveTo>
                    <a:pt x="20765" y="268224"/>
                  </a:moveTo>
                  <a:lnTo>
                    <a:pt x="0" y="268224"/>
                  </a:lnTo>
                  <a:lnTo>
                    <a:pt x="182118" y="0"/>
                  </a:lnTo>
                  <a:lnTo>
                    <a:pt x="202883" y="0"/>
                  </a:lnTo>
                  <a:close/>
                </a:path>
              </a:pathLst>
            </a:custGeom>
            <a:solidFill>
              <a:schemeClr val="dk1"/>
            </a:solidFill>
            <a:ln>
              <a:noFill/>
            </a:ln>
          </p:spPr>
          <p:txBody>
            <a:bodyPr spcFirstLastPara="1" wrap="square" lIns="91433" tIns="45700" rIns="91433" bIns="45700" anchor="ctr" anchorCtr="0">
              <a:noAutofit/>
            </a:bodyPr>
            <a:lstStyle/>
            <a:p>
              <a:pPr defTabSz="1219170">
                <a:buClr>
                  <a:srgbClr val="000000"/>
                </a:buClr>
              </a:pPr>
              <a:endParaRPr sz="1867" kern="0">
                <a:solidFill>
                  <a:srgbClr val="000000"/>
                </a:solidFill>
                <a:latin typeface="Cambria"/>
                <a:ea typeface="Cambria"/>
                <a:cs typeface="Cambria"/>
                <a:sym typeface="Cambria"/>
              </a:endParaRPr>
            </a:p>
          </p:txBody>
        </p:sp>
        <p:sp>
          <p:nvSpPr>
            <p:cNvPr id="492" name="Google Shape;492;p48"/>
            <p:cNvSpPr/>
            <p:nvPr/>
          </p:nvSpPr>
          <p:spPr>
            <a:xfrm>
              <a:off x="10041267"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91433" tIns="45700" rIns="91433" bIns="45700" anchor="ctr" anchorCtr="0">
              <a:noAutofit/>
            </a:bodyPr>
            <a:lstStyle/>
            <a:p>
              <a:pPr defTabSz="1219170">
                <a:buClr>
                  <a:srgbClr val="000000"/>
                </a:buClr>
              </a:pPr>
              <a:endParaRPr sz="1867" kern="0">
                <a:solidFill>
                  <a:srgbClr val="000000"/>
                </a:solidFill>
                <a:latin typeface="Cambria"/>
                <a:ea typeface="Cambria"/>
                <a:cs typeface="Cambria"/>
                <a:sym typeface="Cambria"/>
              </a:endParaRPr>
            </a:p>
          </p:txBody>
        </p:sp>
        <p:sp>
          <p:nvSpPr>
            <p:cNvPr id="493" name="Google Shape;493;p48"/>
            <p:cNvSpPr/>
            <p:nvPr/>
          </p:nvSpPr>
          <p:spPr>
            <a:xfrm>
              <a:off x="10141090"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91433" tIns="45700" rIns="91433" bIns="45700" anchor="ctr" anchorCtr="0">
              <a:noAutofit/>
            </a:bodyPr>
            <a:lstStyle/>
            <a:p>
              <a:pPr defTabSz="1219170">
                <a:buClr>
                  <a:srgbClr val="000000"/>
                </a:buClr>
              </a:pPr>
              <a:endParaRPr sz="1867" kern="0">
                <a:solidFill>
                  <a:srgbClr val="000000"/>
                </a:solidFill>
                <a:latin typeface="Cambria"/>
                <a:ea typeface="Cambria"/>
                <a:cs typeface="Cambria"/>
                <a:sym typeface="Cambria"/>
              </a:endParaRPr>
            </a:p>
          </p:txBody>
        </p:sp>
        <p:sp>
          <p:nvSpPr>
            <p:cNvPr id="494" name="Google Shape;494;p48"/>
            <p:cNvSpPr/>
            <p:nvPr/>
          </p:nvSpPr>
          <p:spPr>
            <a:xfrm>
              <a:off x="10240911" y="4115729"/>
              <a:ext cx="202882" cy="268223"/>
            </a:xfrm>
            <a:custGeom>
              <a:avLst/>
              <a:gdLst/>
              <a:ahLst/>
              <a:cxnLst/>
              <a:rect l="l" t="t" r="r" b="b"/>
              <a:pathLst>
                <a:path w="202882" h="268223" extrusionOk="0">
                  <a:moveTo>
                    <a:pt x="20669" y="268224"/>
                  </a:moveTo>
                  <a:lnTo>
                    <a:pt x="0" y="268224"/>
                  </a:lnTo>
                  <a:lnTo>
                    <a:pt x="182118" y="0"/>
                  </a:lnTo>
                  <a:lnTo>
                    <a:pt x="202883" y="0"/>
                  </a:lnTo>
                  <a:close/>
                </a:path>
              </a:pathLst>
            </a:custGeom>
            <a:solidFill>
              <a:schemeClr val="dk1"/>
            </a:solidFill>
            <a:ln>
              <a:noFill/>
            </a:ln>
          </p:spPr>
          <p:txBody>
            <a:bodyPr spcFirstLastPara="1" wrap="square" lIns="91433" tIns="45700" rIns="91433" bIns="45700" anchor="ctr" anchorCtr="0">
              <a:noAutofit/>
            </a:bodyPr>
            <a:lstStyle/>
            <a:p>
              <a:pPr defTabSz="1219170">
                <a:buClr>
                  <a:srgbClr val="000000"/>
                </a:buClr>
              </a:pPr>
              <a:endParaRPr sz="1867" kern="0">
                <a:solidFill>
                  <a:srgbClr val="000000"/>
                </a:solidFill>
                <a:latin typeface="Cambria"/>
                <a:ea typeface="Cambria"/>
                <a:cs typeface="Cambria"/>
                <a:sym typeface="Cambria"/>
              </a:endParaRPr>
            </a:p>
          </p:txBody>
        </p:sp>
      </p:grpSp>
      <p:pic>
        <p:nvPicPr>
          <p:cNvPr id="3" name="Picture 2" descr="A black background with blue and red letters&#10;&#10;AI-generated content may be incorrect.">
            <a:extLst>
              <a:ext uri="{FF2B5EF4-FFF2-40B4-BE49-F238E27FC236}">
                <a16:creationId xmlns:a16="http://schemas.microsoft.com/office/drawing/2014/main" id="{C396EC2B-8386-B933-B878-A80FA4A2780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57580" y="4339930"/>
            <a:ext cx="3930259" cy="1318843"/>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Tm="9234"/>
    </mc:Choice>
    <mc:Fallback xmlns="">
      <p:transition spd="slow" advTm="9234"/>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1500"/>
                                  </p:stCondLst>
                                  <p:childTnLst>
                                    <p:set>
                                      <p:cBhvr>
                                        <p:cTn id="6" dur="1" fill="hold">
                                          <p:stCondLst>
                                            <p:cond delay="0"/>
                                          </p:stCondLst>
                                        </p:cTn>
                                        <p:tgtEl>
                                          <p:spTgt spid="481">
                                            <p:txEl>
                                              <p:pRg st="0" end="0"/>
                                            </p:txEl>
                                          </p:spTgt>
                                        </p:tgtEl>
                                        <p:attrNameLst>
                                          <p:attrName>style.visibility</p:attrName>
                                        </p:attrNameLst>
                                      </p:cBhvr>
                                      <p:to>
                                        <p:strVal val="visible"/>
                                      </p:to>
                                    </p:set>
                                    <p:animEffect transition="in" filter="fade">
                                      <p:cBhvr>
                                        <p:cTn id="7" dur="700"/>
                                        <p:tgtEl>
                                          <p:spTgt spid="481">
                                            <p:txEl>
                                              <p:pRg st="0" end="0"/>
                                            </p:txEl>
                                          </p:spTgt>
                                        </p:tgtEl>
                                      </p:cBhvr>
                                    </p:animEffect>
                                  </p:childTnLst>
                                </p:cTn>
                              </p:par>
                              <p:par>
                                <p:cTn id="8" presetID="10" presetClass="entr" presetSubtype="0" fill="hold" nodeType="withEffect">
                                  <p:stCondLst>
                                    <p:cond delay="1000"/>
                                  </p:stCondLst>
                                  <p:childTnLst>
                                    <p:set>
                                      <p:cBhvr>
                                        <p:cTn id="9" dur="1" fill="hold">
                                          <p:stCondLst>
                                            <p:cond delay="0"/>
                                          </p:stCondLst>
                                        </p:cTn>
                                        <p:tgtEl>
                                          <p:spTgt spid="480"/>
                                        </p:tgtEl>
                                        <p:attrNameLst>
                                          <p:attrName>style.visibility</p:attrName>
                                        </p:attrNameLst>
                                      </p:cBhvr>
                                      <p:to>
                                        <p:strVal val="visible"/>
                                      </p:to>
                                    </p:set>
                                    <p:animEffect transition="in" filter="fade">
                                      <p:cBhvr>
                                        <p:cTn id="10" dur="700"/>
                                        <p:tgtEl>
                                          <p:spTgt spid="4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99"/>
        <p:cNvGrpSpPr/>
        <p:nvPr/>
      </p:nvGrpSpPr>
      <p:grpSpPr>
        <a:xfrm>
          <a:off x="0" y="0"/>
          <a:ext cx="0" cy="0"/>
          <a:chOff x="0" y="0"/>
          <a:chExt cx="0" cy="0"/>
        </a:xfrm>
      </p:grpSpPr>
      <p:sp>
        <p:nvSpPr>
          <p:cNvPr id="500" name="Google Shape;500;p49"/>
          <p:cNvSpPr txBox="1">
            <a:spLocks noGrp="1"/>
          </p:cNvSpPr>
          <p:nvPr>
            <p:ph type="title"/>
          </p:nvPr>
        </p:nvSpPr>
        <p:spPr>
          <a:xfrm>
            <a:off x="838200" y="365125"/>
            <a:ext cx="10515600" cy="1325563"/>
          </a:xfrm>
          <a:prstGeom prst="rect">
            <a:avLst/>
          </a:prstGeom>
          <a:noFill/>
          <a:ln>
            <a:noFill/>
          </a:ln>
        </p:spPr>
        <p:txBody>
          <a:bodyPr spcFirstLastPara="1" wrap="square" lIns="91433" tIns="45700" rIns="91433" bIns="45700" anchor="ctr" anchorCtr="0">
            <a:normAutofit/>
          </a:bodyPr>
          <a:lstStyle/>
          <a:p>
            <a:pPr>
              <a:buSzPts val="3300"/>
            </a:pPr>
            <a:r>
              <a:rPr lang="en" sz="4400" b="1" dirty="0">
                <a:latin typeface="Kalam"/>
                <a:ea typeface="Kalam"/>
                <a:cs typeface="Kalam"/>
                <a:sym typeface="Kalam"/>
              </a:rPr>
              <a:t>Objectives</a:t>
            </a:r>
            <a:endParaRPr sz="4400" dirty="0"/>
          </a:p>
        </p:txBody>
      </p:sp>
      <p:sp>
        <p:nvSpPr>
          <p:cNvPr id="501" name="Google Shape;501;p49"/>
          <p:cNvSpPr txBox="1">
            <a:spLocks noGrp="1"/>
          </p:cNvSpPr>
          <p:nvPr>
            <p:ph type="body" idx="1"/>
          </p:nvPr>
        </p:nvSpPr>
        <p:spPr>
          <a:xfrm>
            <a:off x="838200" y="1825625"/>
            <a:ext cx="10515600" cy="4351339"/>
          </a:xfrm>
          <a:prstGeom prst="rect">
            <a:avLst/>
          </a:prstGeom>
          <a:noFill/>
          <a:ln>
            <a:noFill/>
          </a:ln>
        </p:spPr>
        <p:txBody>
          <a:bodyPr spcFirstLastPara="1" wrap="square" lIns="91433" tIns="45700" rIns="91433" bIns="45700" anchor="t" anchorCtr="0">
            <a:normAutofit/>
          </a:bodyPr>
          <a:lstStyle/>
          <a:p>
            <a:pPr marL="237061" indent="-50799">
              <a:spcBef>
                <a:spcPts val="0"/>
              </a:spcBef>
              <a:buSzPts val="2100"/>
              <a:buNone/>
            </a:pPr>
            <a:endParaRPr sz="1467" dirty="0"/>
          </a:p>
        </p:txBody>
      </p:sp>
      <p:pic>
        <p:nvPicPr>
          <p:cNvPr id="4" name="Picture 3">
            <a:extLst>
              <a:ext uri="{FF2B5EF4-FFF2-40B4-BE49-F238E27FC236}">
                <a16:creationId xmlns:a16="http://schemas.microsoft.com/office/drawing/2014/main" id="{45A845F6-40B5-FFAC-3786-643869FAA05B}"/>
              </a:ext>
            </a:extLst>
          </p:cNvPr>
          <p:cNvPicPr>
            <a:picLocks noChangeAspect="1"/>
          </p:cNvPicPr>
          <p:nvPr/>
        </p:nvPicPr>
        <p:blipFill>
          <a:blip r:embed="rId3"/>
          <a:srcRect b="5125"/>
          <a:stretch>
            <a:fillRect/>
          </a:stretch>
        </p:blipFill>
        <p:spPr>
          <a:xfrm>
            <a:off x="874059" y="1777207"/>
            <a:ext cx="2247900" cy="4220182"/>
          </a:xfrm>
          <a:prstGeom prst="rect">
            <a:avLst/>
          </a:prstGeom>
        </p:spPr>
      </p:pic>
      <p:pic>
        <p:nvPicPr>
          <p:cNvPr id="7" name="Picture 6">
            <a:extLst>
              <a:ext uri="{FF2B5EF4-FFF2-40B4-BE49-F238E27FC236}">
                <a16:creationId xmlns:a16="http://schemas.microsoft.com/office/drawing/2014/main" id="{B3DE1A6A-8DEA-443D-F983-93B6E885652C}"/>
              </a:ext>
            </a:extLst>
          </p:cNvPr>
          <p:cNvPicPr>
            <a:picLocks noChangeAspect="1"/>
          </p:cNvPicPr>
          <p:nvPr/>
        </p:nvPicPr>
        <p:blipFill>
          <a:blip r:embed="rId4"/>
          <a:stretch>
            <a:fillRect/>
          </a:stretch>
        </p:blipFill>
        <p:spPr>
          <a:xfrm>
            <a:off x="4571999" y="691144"/>
            <a:ext cx="5159473" cy="5801731"/>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Tm="32724"/>
    </mc:Choice>
    <mc:Fallback xmlns="">
      <p:transition spd="slow" advTm="32724"/>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FA6A1-B2F6-ACF3-F934-BCE74ECB8491}"/>
              </a:ext>
            </a:extLst>
          </p:cNvPr>
          <p:cNvSpPr>
            <a:spLocks noGrp="1"/>
          </p:cNvSpPr>
          <p:nvPr>
            <p:ph type="title"/>
          </p:nvPr>
        </p:nvSpPr>
        <p:spPr/>
        <p:txBody>
          <a:bodyPr>
            <a:normAutofit/>
          </a:bodyPr>
          <a:lstStyle/>
          <a:p>
            <a:r>
              <a:rPr lang="en-US" sz="4400" dirty="0"/>
              <a:t>Conditions for Hardy-Weinberg</a:t>
            </a:r>
          </a:p>
        </p:txBody>
      </p:sp>
      <p:sp>
        <p:nvSpPr>
          <p:cNvPr id="3" name="Text Placeholder 2">
            <a:extLst>
              <a:ext uri="{FF2B5EF4-FFF2-40B4-BE49-F238E27FC236}">
                <a16:creationId xmlns:a16="http://schemas.microsoft.com/office/drawing/2014/main" id="{5A371BF8-662D-C472-077B-BB5BF43CB9FF}"/>
              </a:ext>
            </a:extLst>
          </p:cNvPr>
          <p:cNvSpPr>
            <a:spLocks noGrp="1"/>
          </p:cNvSpPr>
          <p:nvPr>
            <p:ph type="body" idx="1"/>
          </p:nvPr>
        </p:nvSpPr>
        <p:spPr/>
        <p:txBody>
          <a:bodyPr>
            <a:normAutofit fontScale="92500" lnSpcReduction="10000"/>
          </a:bodyPr>
          <a:lstStyle/>
          <a:p>
            <a:r>
              <a:rPr lang="en-US" sz="2600" b="1" dirty="0">
                <a:solidFill>
                  <a:schemeClr val="accent2">
                    <a:lumMod val="50000"/>
                  </a:schemeClr>
                </a:solidFill>
              </a:rPr>
              <a:t>Hardy-Weinberg Equilibrium </a:t>
            </a:r>
            <a:r>
              <a:rPr lang="en-US" sz="2600" dirty="0"/>
              <a:t>– represent a nonevolving population (for a particular locus)</a:t>
            </a:r>
          </a:p>
          <a:p>
            <a:pPr lvl="1"/>
            <a:r>
              <a:rPr lang="en-US" sz="2300" dirty="0"/>
              <a:t>Allele frequency in a population will remain constant – unless something that isn’t segregation or recombination</a:t>
            </a:r>
          </a:p>
          <a:p>
            <a:pPr lvl="1"/>
            <a:r>
              <a:rPr lang="en-US" sz="2300" dirty="0"/>
              <a:t>Null hypothesis – no significant difference between two populations, if one is in Hardy-Weinberg Equilibrium and one isn’t = it’s evolving, null hypothesis rejected</a:t>
            </a:r>
          </a:p>
          <a:p>
            <a:r>
              <a:rPr lang="en-US" sz="2600" dirty="0"/>
              <a:t>Five conditions:</a:t>
            </a:r>
          </a:p>
          <a:p>
            <a:pPr lvl="1"/>
            <a:r>
              <a:rPr lang="en-US" sz="2300" dirty="0"/>
              <a:t>No mutation</a:t>
            </a:r>
          </a:p>
          <a:p>
            <a:pPr lvl="1"/>
            <a:r>
              <a:rPr lang="en-US" sz="2300" dirty="0"/>
              <a:t>No sexual selection (random mating)</a:t>
            </a:r>
          </a:p>
          <a:p>
            <a:pPr lvl="1"/>
            <a:r>
              <a:rPr lang="en-US" sz="2300" dirty="0"/>
              <a:t>No natural selection</a:t>
            </a:r>
          </a:p>
          <a:p>
            <a:pPr lvl="1"/>
            <a:r>
              <a:rPr lang="en-US" sz="2300" dirty="0"/>
              <a:t>No genetic drift (large pop. size)</a:t>
            </a:r>
          </a:p>
          <a:p>
            <a:pPr lvl="1"/>
            <a:r>
              <a:rPr lang="en-US" sz="2300" dirty="0"/>
              <a:t>No migration</a:t>
            </a:r>
          </a:p>
        </p:txBody>
      </p:sp>
    </p:spTree>
    <p:extLst>
      <p:ext uri="{BB962C8B-B14F-4D97-AF65-F5344CB8AC3E}">
        <p14:creationId xmlns:p14="http://schemas.microsoft.com/office/powerpoint/2010/main" val="1098979209"/>
      </p:ext>
    </p:extLst>
  </p:cSld>
  <p:clrMapOvr>
    <a:masterClrMapping/>
  </p:clrMapOvr>
  <mc:AlternateContent xmlns:mc="http://schemas.openxmlformats.org/markup-compatibility/2006" xmlns:p14="http://schemas.microsoft.com/office/powerpoint/2010/main">
    <mc:Choice Requires="p14">
      <p:transition spd="slow" p14:dur="2000" advTm="105456"/>
    </mc:Choice>
    <mc:Fallback xmlns="">
      <p:transition spd="slow" advTm="105456"/>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12E8B-AE55-C050-8BE0-FD6377876885}"/>
              </a:ext>
            </a:extLst>
          </p:cNvPr>
          <p:cNvSpPr>
            <a:spLocks noGrp="1"/>
          </p:cNvSpPr>
          <p:nvPr>
            <p:ph type="title"/>
          </p:nvPr>
        </p:nvSpPr>
        <p:spPr/>
        <p:txBody>
          <a:bodyPr>
            <a:normAutofit/>
          </a:bodyPr>
          <a:lstStyle/>
          <a:p>
            <a:r>
              <a:rPr lang="en-US" sz="4400" dirty="0"/>
              <a:t>Hardy-Weinberg Equation</a:t>
            </a:r>
          </a:p>
        </p:txBody>
      </p:sp>
      <p:sp>
        <p:nvSpPr>
          <p:cNvPr id="3" name="Text Placeholder 2">
            <a:extLst>
              <a:ext uri="{FF2B5EF4-FFF2-40B4-BE49-F238E27FC236}">
                <a16:creationId xmlns:a16="http://schemas.microsoft.com/office/drawing/2014/main" id="{4D09098F-3722-75D2-A89D-93F1B7AD6454}"/>
              </a:ext>
            </a:extLst>
          </p:cNvPr>
          <p:cNvSpPr>
            <a:spLocks noGrp="1"/>
          </p:cNvSpPr>
          <p:nvPr>
            <p:ph type="body" idx="1"/>
          </p:nvPr>
        </p:nvSpPr>
        <p:spPr/>
        <p:txBody>
          <a:bodyPr>
            <a:normAutofit/>
          </a:bodyPr>
          <a:lstStyle/>
          <a:p>
            <a:r>
              <a:rPr lang="en-US" sz="2600" dirty="0"/>
              <a:t>When the gene has two alleles (p and q), the allele frequencies add up to 1</a:t>
            </a:r>
          </a:p>
          <a:p>
            <a:r>
              <a:rPr lang="en-US" sz="2600" dirty="0"/>
              <a:t>The frequencies of homozygous dominant, heterozygous, and homozygous recessive individuals also add up to 1</a:t>
            </a:r>
          </a:p>
          <a:p>
            <a:r>
              <a:rPr lang="en-US" sz="2600" dirty="0"/>
              <a:t>Questions will often pair Hardy-Weinberg with Chi-square – are the expected population results under Hardy-Weinberg different from the observed (</a:t>
            </a:r>
            <a:r>
              <a:rPr lang="en-US" sz="2600" dirty="0" err="1"/>
              <a:t>ie</a:t>
            </a:r>
            <a:r>
              <a:rPr lang="en-US" sz="2600" dirty="0"/>
              <a:t>. is the difference significant enough to show evolution)</a:t>
            </a:r>
          </a:p>
        </p:txBody>
      </p:sp>
      <p:pic>
        <p:nvPicPr>
          <p:cNvPr id="6" name="Picture 5">
            <a:extLst>
              <a:ext uri="{FF2B5EF4-FFF2-40B4-BE49-F238E27FC236}">
                <a16:creationId xmlns:a16="http://schemas.microsoft.com/office/drawing/2014/main" id="{0BE8821C-FD29-E111-5F28-D7F5C1F6FDD3}"/>
              </a:ext>
            </a:extLst>
          </p:cNvPr>
          <p:cNvPicPr>
            <a:picLocks noChangeAspect="1"/>
          </p:cNvPicPr>
          <p:nvPr/>
        </p:nvPicPr>
        <p:blipFill>
          <a:blip r:embed="rId3"/>
          <a:srcRect l="1239" r="1416"/>
          <a:stretch>
            <a:fillRect/>
          </a:stretch>
        </p:blipFill>
        <p:spPr>
          <a:xfrm>
            <a:off x="7120467" y="4809686"/>
            <a:ext cx="3632200" cy="1955180"/>
          </a:xfrm>
          <a:prstGeom prst="rect">
            <a:avLst/>
          </a:prstGeom>
        </p:spPr>
      </p:pic>
    </p:spTree>
    <p:extLst>
      <p:ext uri="{BB962C8B-B14F-4D97-AF65-F5344CB8AC3E}">
        <p14:creationId xmlns:p14="http://schemas.microsoft.com/office/powerpoint/2010/main" val="3608109984"/>
      </p:ext>
    </p:extLst>
  </p:cSld>
  <p:clrMapOvr>
    <a:masterClrMapping/>
  </p:clrMapOvr>
  <mc:AlternateContent xmlns:mc="http://schemas.openxmlformats.org/markup-compatibility/2006" xmlns:p14="http://schemas.microsoft.com/office/powerpoint/2010/main">
    <mc:Choice Requires="p14">
      <p:transition spd="slow" p14:dur="2000" advTm="99291"/>
    </mc:Choice>
    <mc:Fallback xmlns="">
      <p:transition spd="slow" advTm="99291"/>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78677-C418-2AD9-59AB-3B041E711965}"/>
              </a:ext>
            </a:extLst>
          </p:cNvPr>
          <p:cNvSpPr>
            <a:spLocks noGrp="1"/>
          </p:cNvSpPr>
          <p:nvPr>
            <p:ph type="title"/>
          </p:nvPr>
        </p:nvSpPr>
        <p:spPr/>
        <p:txBody>
          <a:bodyPr>
            <a:normAutofit/>
          </a:bodyPr>
          <a:lstStyle/>
          <a:p>
            <a:r>
              <a:rPr lang="en-US" sz="4400" dirty="0"/>
              <a:t>Hardy-Weinberg Practice</a:t>
            </a:r>
          </a:p>
        </p:txBody>
      </p:sp>
      <p:sp>
        <p:nvSpPr>
          <p:cNvPr id="3" name="Text Placeholder 2">
            <a:extLst>
              <a:ext uri="{FF2B5EF4-FFF2-40B4-BE49-F238E27FC236}">
                <a16:creationId xmlns:a16="http://schemas.microsoft.com/office/drawing/2014/main" id="{24DFBE46-E5E6-0901-8E6F-C98931C34494}"/>
              </a:ext>
            </a:extLst>
          </p:cNvPr>
          <p:cNvSpPr>
            <a:spLocks noGrp="1"/>
          </p:cNvSpPr>
          <p:nvPr>
            <p:ph type="body" idx="1"/>
          </p:nvPr>
        </p:nvSpPr>
        <p:spPr/>
        <p:txBody>
          <a:bodyPr>
            <a:normAutofit/>
          </a:bodyPr>
          <a:lstStyle/>
          <a:p>
            <a:r>
              <a:rPr lang="en-US" sz="2600" dirty="0"/>
              <a:t>You have sampled a population in which you know that the percentage of the homozygous recessive genotype (aa) is 36%. Using that 36%, calculate the following:</a:t>
            </a:r>
          </a:p>
          <a:p>
            <a:pPr lvl="1"/>
            <a:r>
              <a:rPr lang="en-US" sz="2300" dirty="0"/>
              <a:t>The frequency of the "aa" genotype.</a:t>
            </a:r>
          </a:p>
          <a:p>
            <a:pPr lvl="1"/>
            <a:r>
              <a:rPr lang="en-US" sz="2300" dirty="0"/>
              <a:t>The frequency of the "a" allele.</a:t>
            </a:r>
          </a:p>
          <a:p>
            <a:pPr lvl="1"/>
            <a:r>
              <a:rPr lang="en-US" sz="2300" dirty="0"/>
              <a:t>The frequency of the "A" allele.</a:t>
            </a:r>
          </a:p>
          <a:p>
            <a:pPr lvl="1"/>
            <a:r>
              <a:rPr lang="en-US" sz="2300" dirty="0"/>
              <a:t>The frequencies of the genotypes "AA" and "Aa."</a:t>
            </a:r>
          </a:p>
        </p:txBody>
      </p:sp>
      <p:pic>
        <p:nvPicPr>
          <p:cNvPr id="4" name="Picture 3">
            <a:extLst>
              <a:ext uri="{FF2B5EF4-FFF2-40B4-BE49-F238E27FC236}">
                <a16:creationId xmlns:a16="http://schemas.microsoft.com/office/drawing/2014/main" id="{1D672907-936B-D002-BF79-E2AA63762648}"/>
              </a:ext>
            </a:extLst>
          </p:cNvPr>
          <p:cNvPicPr>
            <a:picLocks noChangeAspect="1"/>
          </p:cNvPicPr>
          <p:nvPr/>
        </p:nvPicPr>
        <p:blipFill>
          <a:blip r:embed="rId3"/>
          <a:srcRect l="1239" r="1416"/>
          <a:stretch>
            <a:fillRect/>
          </a:stretch>
        </p:blipFill>
        <p:spPr>
          <a:xfrm>
            <a:off x="8652933" y="2985367"/>
            <a:ext cx="3183467" cy="1713632"/>
          </a:xfrm>
          <a:prstGeom prst="rect">
            <a:avLst/>
          </a:prstGeom>
        </p:spPr>
      </p:pic>
    </p:spTree>
    <p:extLst>
      <p:ext uri="{BB962C8B-B14F-4D97-AF65-F5344CB8AC3E}">
        <p14:creationId xmlns:p14="http://schemas.microsoft.com/office/powerpoint/2010/main" val="3412947675"/>
      </p:ext>
    </p:extLst>
  </p:cSld>
  <p:clrMapOvr>
    <a:masterClrMapping/>
  </p:clrMapOvr>
  <mc:AlternateContent xmlns:mc="http://schemas.openxmlformats.org/markup-compatibility/2006" xmlns:p14="http://schemas.microsoft.com/office/powerpoint/2010/main">
    <mc:Choice Requires="p14">
      <p:transition spd="slow" p14:dur="2000" advTm="229698"/>
    </mc:Choice>
    <mc:Fallback xmlns="">
      <p:transition spd="slow" advTm="229698"/>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40"/>
        <p:cNvGrpSpPr/>
        <p:nvPr/>
      </p:nvGrpSpPr>
      <p:grpSpPr>
        <a:xfrm>
          <a:off x="0" y="0"/>
          <a:ext cx="0" cy="0"/>
          <a:chOff x="0" y="0"/>
          <a:chExt cx="0" cy="0"/>
        </a:xfrm>
      </p:grpSpPr>
      <p:sp>
        <p:nvSpPr>
          <p:cNvPr id="541" name="Google Shape;541;p54"/>
          <p:cNvSpPr txBox="1">
            <a:spLocks noGrp="1"/>
          </p:cNvSpPr>
          <p:nvPr>
            <p:ph type="title"/>
          </p:nvPr>
        </p:nvSpPr>
        <p:spPr>
          <a:xfrm>
            <a:off x="838200" y="365125"/>
            <a:ext cx="10515600" cy="1325563"/>
          </a:xfrm>
          <a:prstGeom prst="rect">
            <a:avLst/>
          </a:prstGeom>
          <a:noFill/>
          <a:ln>
            <a:noFill/>
          </a:ln>
        </p:spPr>
        <p:txBody>
          <a:bodyPr spcFirstLastPara="1" wrap="square" lIns="91433" tIns="45700" rIns="91433" bIns="45700" anchor="ctr" anchorCtr="0">
            <a:normAutofit/>
          </a:bodyPr>
          <a:lstStyle/>
          <a:p>
            <a:pPr>
              <a:buSzPts val="3300"/>
            </a:pPr>
            <a:r>
              <a:rPr lang="en" sz="4400" b="1" dirty="0">
                <a:latin typeface="Kalam"/>
                <a:ea typeface="Kalam"/>
                <a:cs typeface="Kalam"/>
                <a:sym typeface="Kalam"/>
              </a:rPr>
              <a:t>Hardy-Weinberg Equilibrium Review</a:t>
            </a:r>
            <a:endParaRPr sz="4400" dirty="0"/>
          </a:p>
        </p:txBody>
      </p:sp>
      <p:sp>
        <p:nvSpPr>
          <p:cNvPr id="542" name="Google Shape;542;p54"/>
          <p:cNvSpPr txBox="1">
            <a:spLocks noGrp="1"/>
          </p:cNvSpPr>
          <p:nvPr>
            <p:ph type="body" idx="1"/>
          </p:nvPr>
        </p:nvSpPr>
        <p:spPr>
          <a:xfrm>
            <a:off x="838200" y="1825625"/>
            <a:ext cx="10515600" cy="4351339"/>
          </a:xfrm>
          <a:prstGeom prst="rect">
            <a:avLst/>
          </a:prstGeom>
          <a:noFill/>
          <a:ln>
            <a:noFill/>
          </a:ln>
        </p:spPr>
        <p:txBody>
          <a:bodyPr spcFirstLastPara="1" wrap="square" lIns="91433" tIns="45700" rIns="91433" bIns="45700" anchor="t" anchorCtr="0">
            <a:normAutofit/>
          </a:bodyPr>
          <a:lstStyle/>
          <a:p>
            <a:pPr marL="514350" indent="-514350">
              <a:spcBef>
                <a:spcPts val="0"/>
              </a:spcBef>
              <a:buSzPts val="2000"/>
              <a:buAutoNum type="arabicPeriod"/>
            </a:pPr>
            <a:r>
              <a:rPr lang="en-US" sz="2600" dirty="0"/>
              <a:t>Hardy-Weinberg Equation and conditions for Hardy-Weinberg Equilibrium</a:t>
            </a:r>
          </a:p>
        </p:txBody>
      </p:sp>
    </p:spTree>
  </p:cSld>
  <p:clrMapOvr>
    <a:masterClrMapping/>
  </p:clrMapOvr>
  <mc:AlternateContent xmlns:mc="http://schemas.openxmlformats.org/markup-compatibility/2006" xmlns:p14="http://schemas.microsoft.com/office/powerpoint/2010/main">
    <mc:Choice Requires="p14">
      <p:transition spd="slow" p14:dur="2000" advTm="27529"/>
    </mc:Choice>
    <mc:Fallback xmlns="">
      <p:transition spd="slow" advTm="27529"/>
    </mc:Fallback>
  </mc:AlternateContent>
</p:sld>
</file>

<file path=ppt/theme/theme1.xml><?xml version="1.0" encoding="utf-8"?>
<a:theme xmlns:a="http://schemas.openxmlformats.org/drawingml/2006/main" name="FunkyShapesVTI">
  <a:themeElements>
    <a:clrScheme name="Custom 15">
      <a:dk1>
        <a:srgbClr val="000000"/>
      </a:dk1>
      <a:lt1>
        <a:srgbClr val="FFFFFF"/>
      </a:lt1>
      <a:dk2>
        <a:srgbClr val="2D2D2D"/>
      </a:dk2>
      <a:lt2>
        <a:srgbClr val="F3FFF8"/>
      </a:lt2>
      <a:accent1>
        <a:srgbClr val="FF80BD"/>
      </a:accent1>
      <a:accent2>
        <a:srgbClr val="1EB9D3"/>
      </a:accent2>
      <a:accent3>
        <a:srgbClr val="21C46B"/>
      </a:accent3>
      <a:accent4>
        <a:srgbClr val="EA9600"/>
      </a:accent4>
      <a:accent5>
        <a:srgbClr val="F43B56"/>
      </a:accent5>
      <a:accent6>
        <a:srgbClr val="4B56E8"/>
      </a:accent6>
      <a:hlink>
        <a:srgbClr val="8F61FF"/>
      </a:hlink>
      <a:folHlink>
        <a:srgbClr val="F900A0"/>
      </a:folHlink>
    </a:clrScheme>
    <a:fontScheme name="AP Study Font">
      <a:majorFont>
        <a:latin typeface="Kalam Bold"/>
        <a:ea typeface=""/>
        <a:cs typeface=""/>
      </a:majorFont>
      <a:minorFont>
        <a:latin typeface="Cambr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AP Bio 7.4</Template>
  <TotalTime>3650</TotalTime>
  <Words>590</Words>
  <Application>Microsoft Office PowerPoint</Application>
  <PresentationFormat>Widescreen</PresentationFormat>
  <Paragraphs>39</Paragraphs>
  <Slides>6</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Aptos</vt:lpstr>
      <vt:lpstr>Arial</vt:lpstr>
      <vt:lpstr>Cambria</vt:lpstr>
      <vt:lpstr>Fredericka the Great</vt:lpstr>
      <vt:lpstr>Kalam</vt:lpstr>
      <vt:lpstr>FunkyShapesVTI</vt:lpstr>
      <vt:lpstr>AP BIO</vt:lpstr>
      <vt:lpstr>Objectives</vt:lpstr>
      <vt:lpstr>Conditions for Hardy-Weinberg</vt:lpstr>
      <vt:lpstr>Hardy-Weinberg Equation</vt:lpstr>
      <vt:lpstr>Hardy-Weinberg Practice</vt:lpstr>
      <vt:lpstr>Hardy-Weinberg Equilibrium Review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Karpoukhin</dc:creator>
  <cp:lastModifiedBy>Daniel Karpoukhin</cp:lastModifiedBy>
  <cp:revision>6</cp:revision>
  <dcterms:created xsi:type="dcterms:W3CDTF">2025-07-27T04:47:46Z</dcterms:created>
  <dcterms:modified xsi:type="dcterms:W3CDTF">2025-08-15T05:17:18Z</dcterms:modified>
</cp:coreProperties>
</file>